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4" r:id="rId3"/>
    <p:sldId id="292" r:id="rId4"/>
    <p:sldId id="275" r:id="rId5"/>
    <p:sldId id="285" r:id="rId6"/>
    <p:sldId id="287" r:id="rId7"/>
    <p:sldId id="288" r:id="rId8"/>
    <p:sldId id="289" r:id="rId9"/>
    <p:sldId id="290" r:id="rId10"/>
    <p:sldId id="291" r:id="rId11"/>
    <p:sldId id="318" r:id="rId12"/>
    <p:sldId id="265" r:id="rId13"/>
    <p:sldId id="294" r:id="rId14"/>
    <p:sldId id="293" r:id="rId15"/>
    <p:sldId id="321" r:id="rId16"/>
    <p:sldId id="296" r:id="rId17"/>
    <p:sldId id="297" r:id="rId18"/>
    <p:sldId id="298" r:id="rId19"/>
    <p:sldId id="270" r:id="rId20"/>
    <p:sldId id="300" r:id="rId21"/>
    <p:sldId id="301" r:id="rId22"/>
    <p:sldId id="302" r:id="rId23"/>
    <p:sldId id="299" r:id="rId24"/>
    <p:sldId id="304" r:id="rId25"/>
    <p:sldId id="319" r:id="rId26"/>
    <p:sldId id="305" r:id="rId27"/>
    <p:sldId id="306" r:id="rId28"/>
    <p:sldId id="307" r:id="rId29"/>
    <p:sldId id="308" r:id="rId30"/>
    <p:sldId id="309" r:id="rId31"/>
    <p:sldId id="324" r:id="rId32"/>
    <p:sldId id="311" r:id="rId33"/>
    <p:sldId id="313" r:id="rId34"/>
    <p:sldId id="314" r:id="rId35"/>
    <p:sldId id="317" r:id="rId36"/>
    <p:sldId id="323" r:id="rId37"/>
    <p:sldId id="315" r:id="rId38"/>
    <p:sldId id="316" r:id="rId39"/>
    <p:sldId id="266" r:id="rId40"/>
    <p:sldId id="268" r:id="rId41"/>
    <p:sldId id="263" r:id="rId42"/>
    <p:sldId id="267" r:id="rId43"/>
    <p:sldId id="271" r:id="rId44"/>
    <p:sldId id="272" r:id="rId45"/>
    <p:sldId id="273" r:id="rId46"/>
    <p:sldId id="274" r:id="rId47"/>
    <p:sldId id="269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310" r:id="rId58"/>
    <p:sldId id="322" r:id="rId59"/>
    <p:sldId id="312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1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DEE1A-CE0A-4E3C-B144-A347ABF1FE9F}" v="2567" dt="2020-08-27T10:22:01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0538" autoAdjust="0"/>
  </p:normalViewPr>
  <p:slideViewPr>
    <p:cSldViewPr snapToGrid="0">
      <p:cViewPr varScale="1">
        <p:scale>
          <a:sx n="63" d="100"/>
          <a:sy n="63" d="100"/>
        </p:scale>
        <p:origin x="1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S::marc.berneman@vub.be::6e80ea52-aae6-495c-9775-04fc3644c8c5" providerId="AD" clId="Web-{CF28F04A-DAC2-3F36-B0E4-691B8008D642}"/>
    <pc:docChg chg="modSld">
      <pc:chgData name="Marc Berneman" userId="S::marc.berneman@vub.be::6e80ea52-aae6-495c-9775-04fc3644c8c5" providerId="AD" clId="Web-{CF28F04A-DAC2-3F36-B0E4-691B8008D642}" dt="2020-08-25T11:48:22.498" v="6"/>
      <pc:docMkLst>
        <pc:docMk/>
      </pc:docMkLst>
      <pc:sldChg chg="mod modShow">
        <pc:chgData name="Marc Berneman" userId="S::marc.berneman@vub.be::6e80ea52-aae6-495c-9775-04fc3644c8c5" providerId="AD" clId="Web-{CF28F04A-DAC2-3F36-B0E4-691B8008D642}" dt="2020-08-25T11:25:17.439" v="0"/>
        <pc:sldMkLst>
          <pc:docMk/>
          <pc:sldMk cId="3836254019" sldId="263"/>
        </pc:sldMkLst>
      </pc:sldChg>
      <pc:sldChg chg="addAnim delAnim modAnim">
        <pc:chgData name="Marc Berneman" userId="S::marc.berneman@vub.be::6e80ea52-aae6-495c-9775-04fc3644c8c5" providerId="AD" clId="Web-{CF28F04A-DAC2-3F36-B0E4-691B8008D642}" dt="2020-08-25T11:48:22.498" v="6"/>
        <pc:sldMkLst>
          <pc:docMk/>
          <pc:sldMk cId="456334934" sldId="307"/>
        </pc:sldMkLst>
      </pc:sldChg>
    </pc:docChg>
  </pc:docChgLst>
  <pc:docChgLst>
    <pc:chgData name="Marc Berneman" userId="S::marc.berneman@vub.be::6e80ea52-aae6-495c-9775-04fc3644c8c5" providerId="AD" clId="Web-{782D54F2-4786-3617-DAFA-F52E6B0C0D4E}"/>
    <pc:docChg chg="modSld">
      <pc:chgData name="Marc Berneman" userId="S::marc.berneman@vub.be::6e80ea52-aae6-495c-9775-04fc3644c8c5" providerId="AD" clId="Web-{782D54F2-4786-3617-DAFA-F52E6B0C0D4E}" dt="2020-08-25T13:02:03.186" v="421" actId="14100"/>
      <pc:docMkLst>
        <pc:docMk/>
      </pc:docMkLst>
      <pc:sldChg chg="modSp modNotes">
        <pc:chgData name="Marc Berneman" userId="S::marc.berneman@vub.be::6e80ea52-aae6-495c-9775-04fc3644c8c5" providerId="AD" clId="Web-{782D54F2-4786-3617-DAFA-F52E6B0C0D4E}" dt="2020-08-25T12:34:27.581" v="91" actId="20577"/>
        <pc:sldMkLst>
          <pc:docMk/>
          <pc:sldMk cId="306977291" sldId="264"/>
        </pc:sldMkLst>
        <pc:spChg chg="mod">
          <ac:chgData name="Marc Berneman" userId="S::marc.berneman@vub.be::6e80ea52-aae6-495c-9775-04fc3644c8c5" providerId="AD" clId="Web-{782D54F2-4786-3617-DAFA-F52E6B0C0D4E}" dt="2020-08-25T12:34:27.581" v="91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modSp modNotes">
        <pc:chgData name="Marc Berneman" userId="S::marc.berneman@vub.be::6e80ea52-aae6-495c-9775-04fc3644c8c5" providerId="AD" clId="Web-{782D54F2-4786-3617-DAFA-F52E6B0C0D4E}" dt="2020-08-25T12:50:05.172" v="246"/>
        <pc:sldMkLst>
          <pc:docMk/>
          <pc:sldMk cId="2061743488" sldId="265"/>
        </pc:sldMkLst>
        <pc:spChg chg="mod">
          <ac:chgData name="Marc Berneman" userId="S::marc.berneman@vub.be::6e80ea52-aae6-495c-9775-04fc3644c8c5" providerId="AD" clId="Web-{782D54F2-4786-3617-DAFA-F52E6B0C0D4E}" dt="2020-08-25T12:47:24.157" v="199" actId="20577"/>
          <ac:spMkLst>
            <pc:docMk/>
            <pc:sldMk cId="2061743488" sldId="265"/>
            <ac:spMk id="3" creationId="{E155BFF9-202C-475B-A266-871949978C02}"/>
          </ac:spMkLst>
        </pc:spChg>
      </pc:sldChg>
      <pc:sldChg chg="modNotes">
        <pc:chgData name="Marc Berneman" userId="S::marc.berneman@vub.be::6e80ea52-aae6-495c-9775-04fc3644c8c5" providerId="AD" clId="Web-{782D54F2-4786-3617-DAFA-F52E6B0C0D4E}" dt="2020-08-25T12:51:16.703" v="259"/>
        <pc:sldMkLst>
          <pc:docMk/>
          <pc:sldMk cId="1243701346" sldId="270"/>
        </pc:sldMkLst>
      </pc:sldChg>
      <pc:sldChg chg="modNotes">
        <pc:chgData name="Marc Berneman" userId="S::marc.berneman@vub.be::6e80ea52-aae6-495c-9775-04fc3644c8c5" providerId="AD" clId="Web-{782D54F2-4786-3617-DAFA-F52E6B0C0D4E}" dt="2020-08-25T12:43:33.126" v="156"/>
        <pc:sldMkLst>
          <pc:docMk/>
          <pc:sldMk cId="2438169337" sldId="287"/>
        </pc:sldMkLst>
      </pc:sldChg>
      <pc:sldChg chg="modNotes">
        <pc:chgData name="Marc Berneman" userId="S::marc.berneman@vub.be::6e80ea52-aae6-495c-9775-04fc3644c8c5" providerId="AD" clId="Web-{782D54F2-4786-3617-DAFA-F52E6B0C0D4E}" dt="2020-08-25T12:45:06.282" v="159"/>
        <pc:sldMkLst>
          <pc:docMk/>
          <pc:sldMk cId="3647982022" sldId="292"/>
        </pc:sldMkLst>
      </pc:sldChg>
      <pc:sldChg chg="modNotes">
        <pc:chgData name="Marc Berneman" userId="S::marc.berneman@vub.be::6e80ea52-aae6-495c-9775-04fc3644c8c5" providerId="AD" clId="Web-{782D54F2-4786-3617-DAFA-F52E6B0C0D4E}" dt="2020-08-25T12:51:06.453" v="250"/>
        <pc:sldMkLst>
          <pc:docMk/>
          <pc:sldMk cId="2597856461" sldId="298"/>
        </pc:sldMkLst>
      </pc:sldChg>
      <pc:sldChg chg="modNotes">
        <pc:chgData name="Marc Berneman" userId="S::marc.berneman@vub.be::6e80ea52-aae6-495c-9775-04fc3644c8c5" providerId="AD" clId="Web-{782D54F2-4786-3617-DAFA-F52E6B0C0D4E}" dt="2020-08-25T12:53:33.391" v="300"/>
        <pc:sldMkLst>
          <pc:docMk/>
          <pc:sldMk cId="1928837542" sldId="299"/>
        </pc:sldMkLst>
      </pc:sldChg>
      <pc:sldChg chg="modNotes">
        <pc:chgData name="Marc Berneman" userId="S::marc.berneman@vub.be::6e80ea52-aae6-495c-9775-04fc3644c8c5" providerId="AD" clId="Web-{782D54F2-4786-3617-DAFA-F52E6B0C0D4E}" dt="2020-08-25T12:52:27.125" v="290"/>
        <pc:sldMkLst>
          <pc:docMk/>
          <pc:sldMk cId="1150306291" sldId="300"/>
        </pc:sldMkLst>
      </pc:sldChg>
      <pc:sldChg chg="modNotes">
        <pc:chgData name="Marc Berneman" userId="S::marc.berneman@vub.be::6e80ea52-aae6-495c-9775-04fc3644c8c5" providerId="AD" clId="Web-{782D54F2-4786-3617-DAFA-F52E6B0C0D4E}" dt="2020-08-25T12:54:01.922" v="307"/>
        <pc:sldMkLst>
          <pc:docMk/>
          <pc:sldMk cId="2367816336" sldId="304"/>
        </pc:sldMkLst>
      </pc:sldChg>
      <pc:sldChg chg="modNotes">
        <pc:chgData name="Marc Berneman" userId="S::marc.berneman@vub.be::6e80ea52-aae6-495c-9775-04fc3644c8c5" providerId="AD" clId="Web-{782D54F2-4786-3617-DAFA-F52E6B0C0D4E}" dt="2020-08-25T12:54:25.047" v="314"/>
        <pc:sldMkLst>
          <pc:docMk/>
          <pc:sldMk cId="3318835305" sldId="306"/>
        </pc:sldMkLst>
      </pc:sldChg>
      <pc:sldChg chg="modNotes">
        <pc:chgData name="Marc Berneman" userId="S::marc.berneman@vub.be::6e80ea52-aae6-495c-9775-04fc3644c8c5" providerId="AD" clId="Web-{782D54F2-4786-3617-DAFA-F52E6B0C0D4E}" dt="2020-08-25T12:55:04.312" v="326"/>
        <pc:sldMkLst>
          <pc:docMk/>
          <pc:sldMk cId="456334934" sldId="307"/>
        </pc:sldMkLst>
      </pc:sldChg>
      <pc:sldChg chg="modNotes">
        <pc:chgData name="Marc Berneman" userId="S::marc.berneman@vub.be::6e80ea52-aae6-495c-9775-04fc3644c8c5" providerId="AD" clId="Web-{782D54F2-4786-3617-DAFA-F52E6B0C0D4E}" dt="2020-08-25T13:01:06.546" v="382"/>
        <pc:sldMkLst>
          <pc:docMk/>
          <pc:sldMk cId="1475843769" sldId="310"/>
        </pc:sldMkLst>
      </pc:sldChg>
      <pc:sldChg chg="modSp modNotes">
        <pc:chgData name="Marc Berneman" userId="S::marc.berneman@vub.be::6e80ea52-aae6-495c-9775-04fc3644c8c5" providerId="AD" clId="Web-{782D54F2-4786-3617-DAFA-F52E6B0C0D4E}" dt="2020-08-25T13:02:03.186" v="421" actId="14100"/>
        <pc:sldMkLst>
          <pc:docMk/>
          <pc:sldMk cId="1722337175" sldId="314"/>
        </pc:sldMkLst>
        <pc:spChg chg="mod">
          <ac:chgData name="Marc Berneman" userId="S::marc.berneman@vub.be::6e80ea52-aae6-495c-9775-04fc3644c8c5" providerId="AD" clId="Web-{782D54F2-4786-3617-DAFA-F52E6B0C0D4E}" dt="2020-08-25T13:02:03.186" v="421" actId="14100"/>
          <ac:spMkLst>
            <pc:docMk/>
            <pc:sldMk cId="1722337175" sldId="314"/>
            <ac:spMk id="6" creationId="{49E0CCA0-DB06-4398-95CD-5DA61653CBB7}"/>
          </ac:spMkLst>
        </pc:spChg>
      </pc:sldChg>
    </pc:docChg>
  </pc:docChgLst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7T10:22:15.978" v="8043" actId="1076"/>
      <pc:docMkLst>
        <pc:docMk/>
      </pc:docMkLst>
      <pc:sldChg chg="addSp delSp modSp mod">
        <pc:chgData name="Marc Berneman" userId="6e80ea52-aae6-495c-9775-04fc3644c8c5" providerId="ADAL" clId="{586DEE1A-CE0A-4E3C-B144-A347ABF1FE9F}" dt="2020-08-26T11:57:38.207" v="7849" actId="20577"/>
        <pc:sldMkLst>
          <pc:docMk/>
          <pc:sldMk cId="2155472058" sldId="256"/>
        </pc:sldMkLst>
        <pc:spChg chg="mod">
          <ac:chgData name="Marc Berneman" userId="6e80ea52-aae6-495c-9775-04fc3644c8c5" providerId="ADAL" clId="{586DEE1A-CE0A-4E3C-B144-A347ABF1FE9F}" dt="2020-08-26T11:57:38.207" v="7849" actId="20577"/>
          <ac:spMkLst>
            <pc:docMk/>
            <pc:sldMk cId="2155472058" sldId="256"/>
            <ac:spMk id="3" creationId="{2727187C-5244-47D3-BEC8-3A75B6040486}"/>
          </ac:spMkLst>
        </pc:spChg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517062650" sldId="26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263073673" sldId="26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836254019" sldId="263"/>
        </pc:sldMkLst>
      </pc:sldChg>
      <pc:sldChg chg="addSp delSp modSp mod">
        <pc:chgData name="Marc Berneman" userId="6e80ea52-aae6-495c-9775-04fc3644c8c5" providerId="ADAL" clId="{586DEE1A-CE0A-4E3C-B144-A347ABF1FE9F}" dt="2020-08-27T10:19:20.314" v="7996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23:15:43.224" v="7847" actId="20577"/>
          <ac:spMkLst>
            <pc:docMk/>
            <pc:sldMk cId="306977291" sldId="264"/>
            <ac:spMk id="6" creationId="{94E1F2D7-F1C4-4F57-B61F-C41ECEC7ADE6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6977291" sldId="264"/>
            <ac:inkMk id="2" creationId="{086AA90A-616E-40C0-AE8C-ACA7AB5D255B}"/>
          </ac:inkMkLst>
        </pc:ink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061743488" sldId="265"/>
        </pc:sldMkLst>
        <pc:spChg chg="add del mod">
          <ac:chgData name="Marc Berneman" userId="6e80ea52-aae6-495c-9775-04fc3644c8c5" providerId="ADAL" clId="{586DEE1A-CE0A-4E3C-B144-A347ABF1FE9F}" dt="2020-08-25T20:11:49.439" v="5060" actId="478"/>
          <ac:spMkLst>
            <pc:docMk/>
            <pc:sldMk cId="2061743488" sldId="265"/>
            <ac:spMk id="2" creationId="{575448F8-601B-407F-8704-CC9010A9F927}"/>
          </ac:spMkLst>
        </pc:spChg>
        <pc:spChg chg="add mod">
          <ac:chgData name="Marc Berneman" userId="6e80ea52-aae6-495c-9775-04fc3644c8c5" providerId="ADAL" clId="{586DEE1A-CE0A-4E3C-B144-A347ABF1FE9F}" dt="2020-08-25T20:18:07.707" v="5204" actId="1076"/>
          <ac:spMkLst>
            <pc:docMk/>
            <pc:sldMk cId="2061743488" sldId="265"/>
            <ac:spMk id="6" creationId="{C77A7926-29F2-41EC-8F9D-10FF90668BC0}"/>
          </ac:spMkLst>
        </pc:spChg>
        <pc:spChg chg="add mod">
          <ac:chgData name="Marc Berneman" userId="6e80ea52-aae6-495c-9775-04fc3644c8c5" providerId="ADAL" clId="{586DEE1A-CE0A-4E3C-B144-A347ABF1FE9F}" dt="2020-08-25T20:17:31.602" v="5183" actId="1076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5T20:18:03.916" v="5203" actId="1035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5T20:15:41.451" v="5149" actId="1076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061743488" sldId="265"/>
            <ac:inkMk id="2" creationId="{32301C1B-9028-4C81-A66A-90898EA1ACA6}"/>
          </ac:inkMkLst>
        </pc:inkChg>
        <pc:cxnChg chg="add mod">
          <ac:chgData name="Marc Berneman" userId="6e80ea52-aae6-495c-9775-04fc3644c8c5" providerId="ADAL" clId="{586DEE1A-CE0A-4E3C-B144-A347ABF1FE9F}" dt="2020-08-25T20:17:28.595" v="5182" actId="14100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4002409651" sldId="266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661706464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723491684" sldId="267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636094377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981051219" sldId="26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66598380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817961549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64674360" sldId="269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39263883" sldId="26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22:02:51.195" v="6615" actId="12789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  <pc:picChg chg="add mod">
          <ac:chgData name="Marc Berneman" userId="6e80ea52-aae6-495c-9775-04fc3644c8c5" providerId="ADAL" clId="{586DEE1A-CE0A-4E3C-B144-A347ABF1FE9F}" dt="2020-08-25T22:02:51.195" v="6615" actId="12789"/>
          <ac:picMkLst>
            <pc:docMk/>
            <pc:sldMk cId="1243701346" sldId="270"/>
            <ac:picMk id="6" creationId="{C2B378A5-F337-4189-9063-CDF9B34C918D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748795104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62652303" sldId="271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301581739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638772865" sldId="27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029717866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276094249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142485412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468653395" sldId="27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665585470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70660269" sldId="274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1346309420" sldId="274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556344" sldId="274"/>
        </pc:sldMkLst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330358983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521011075" sldId="276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076553082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652817763" sldId="277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089791445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92821767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335205781" sldId="278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695201300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778132147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5599473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167742463" sldId="27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28274789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481501168" sldId="280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94297850" sldId="280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2629282689" sldId="280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748262596" sldId="28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859092932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868571837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7603052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325873969" sldId="28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937323028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472175983" sldId="28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02631687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05497368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489" sldId="284"/>
        </pc:sldMkLst>
      </pc:sldChg>
      <pc:sldChg chg="del mod modAnim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27679540" sldId="284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77015022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16:45.981" v="5179" actId="20577"/>
          <ac:spMkLst>
            <pc:docMk/>
            <pc:sldMk cId="2772281251" sldId="285"/>
            <ac:spMk id="6" creationId="{760D9402-B004-4987-AEC1-CD026DE5603F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del mod">
          <ac:chgData name="Marc Berneman" userId="6e80ea52-aae6-495c-9775-04fc3644c8c5" providerId="ADAL" clId="{586DEE1A-CE0A-4E3C-B144-A347ABF1FE9F}" dt="2020-08-25T20:10:39.888" v="5019" actId="478"/>
          <ac:picMkLst>
            <pc:docMk/>
            <pc:sldMk cId="2772281251" sldId="285"/>
            <ac:picMk id="8" creationId="{7F30B576-C35C-4F3B-B8B0-92D4841A9A0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72281251" sldId="285"/>
            <ac:inkMk id="7" creationId="{84FE44E6-7873-443F-890A-AC49F8C76941}"/>
          </ac:inkMkLst>
        </pc:ink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09:07.724" v="4956" actId="1076"/>
          <ac:spMkLst>
            <pc:docMk/>
            <pc:sldMk cId="2438169337" sldId="287"/>
            <ac:spMk id="9" creationId="{BD1D56DD-F6AF-47FC-8871-B9C203D3931C}"/>
          </ac:spMkLst>
        </pc:spChg>
        <pc:picChg chg="add mod">
          <ac:chgData name="Marc Berneman" userId="6e80ea52-aae6-495c-9775-04fc3644c8c5" providerId="ADAL" clId="{586DEE1A-CE0A-4E3C-B144-A347ABF1FE9F}" dt="2020-08-25T20:02:02.866" v="4901" actId="1076"/>
          <ac:picMkLst>
            <pc:docMk/>
            <pc:sldMk cId="2438169337" sldId="287"/>
            <ac:picMk id="5" creationId="{4215F2DB-A835-4469-9695-2162B7638DB9}"/>
          </ac:picMkLst>
        </pc:picChg>
        <pc:picChg chg="add del mod">
          <ac:chgData name="Marc Berneman" userId="6e80ea52-aae6-495c-9775-04fc3644c8c5" providerId="ADAL" clId="{586DEE1A-CE0A-4E3C-B144-A347ABF1FE9F}" dt="2020-08-25T20:01:46.542" v="4893" actId="478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438169337" sldId="287"/>
            <ac:inkMk id="2" creationId="{C2254CCF-F342-4919-A799-854A5AAAAF2B}"/>
          </ac:inkMkLst>
        </pc:inkChg>
        <pc:cxnChg chg="add mod">
          <ac:chgData name="Marc Berneman" userId="6e80ea52-aae6-495c-9775-04fc3644c8c5" providerId="ADAL" clId="{586DEE1A-CE0A-4E3C-B144-A347ABF1FE9F}" dt="2020-08-25T23:15:06.492" v="7815" actId="1076"/>
          <ac:cxnSpMkLst>
            <pc:docMk/>
            <pc:sldMk cId="2438169337" sldId="287"/>
            <ac:cxnSpMk id="8" creationId="{56F20E82-F1D3-4CA1-B4AC-B881970C54F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780589432" sldId="288"/>
        </pc:sldMkLst>
        <pc:picChg chg="add mod">
          <ac:chgData name="Marc Berneman" userId="6e80ea52-aae6-495c-9775-04fc3644c8c5" providerId="ADAL" clId="{586DEE1A-CE0A-4E3C-B144-A347ABF1FE9F}" dt="2020-08-25T20:02:29.561" v="4904" actId="14826"/>
          <ac:picMkLst>
            <pc:docMk/>
            <pc:sldMk cId="2780589432" sldId="288"/>
            <ac:picMk id="2" creationId="{AA5E3C47-E282-4621-9AB8-38E9EBC1D942}"/>
          </ac:picMkLst>
        </pc:picChg>
        <pc:picChg chg="del mod">
          <ac:chgData name="Marc Berneman" userId="6e80ea52-aae6-495c-9775-04fc3644c8c5" providerId="ADAL" clId="{586DEE1A-CE0A-4E3C-B144-A347ABF1FE9F}" dt="2020-08-25T20:02:05.654" v="4902" actId="478"/>
          <ac:picMkLst>
            <pc:docMk/>
            <pc:sldMk cId="2780589432" sldId="288"/>
            <ac:picMk id="7" creationId="{14338B7A-2D97-4A6F-9938-0B1997130FE9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0589432" sldId="288"/>
            <ac:inkMk id="5" creationId="{4476F68D-2577-457D-9303-4E5A2642A02A}"/>
          </ac:inkMkLst>
        </pc:ink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spChg chg="add mod">
          <ac:chgData name="Marc Berneman" userId="6e80ea52-aae6-495c-9775-04fc3644c8c5" providerId="ADAL" clId="{586DEE1A-CE0A-4E3C-B144-A347ABF1FE9F}" dt="2020-08-25T20:11:29.755" v="5050" actId="1076"/>
          <ac:spMkLst>
            <pc:docMk/>
            <pc:sldMk cId="3094686256" sldId="289"/>
            <ac:spMk id="10" creationId="{0D2D1802-5DF8-4D28-A493-B08F66055024}"/>
          </ac:spMkLst>
        </pc:spChg>
        <pc:spChg chg="add del mod">
          <ac:chgData name="Marc Berneman" userId="6e80ea52-aae6-495c-9775-04fc3644c8c5" providerId="ADAL" clId="{586DEE1A-CE0A-4E3C-B144-A347ABF1FE9F}" dt="2020-08-25T20:09:03.224" v="4954" actId="21"/>
          <ac:spMkLst>
            <pc:docMk/>
            <pc:sldMk cId="3094686256" sldId="289"/>
            <ac:spMk id="12" creationId="{B09419A4-6214-4996-832E-FB7E70C928E6}"/>
          </ac:spMkLst>
        </pc:spChg>
        <pc:picChg chg="add 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2" creationId="{5E0B2C72-2EB0-42D4-9616-5E440DF4108B}"/>
          </ac:picMkLst>
        </pc:picChg>
        <pc:picChg chg="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5T20:03:11.530" v="4925" actId="1076"/>
          <ac:picMkLst>
            <pc:docMk/>
            <pc:sldMk cId="3094686256" sldId="289"/>
            <ac:picMk id="8" creationId="{D18BB819-D592-4706-B137-46A4E3DEE85B}"/>
          </ac:picMkLst>
        </pc:picChg>
        <pc:picChg chg="add del mod">
          <ac:chgData name="Marc Berneman" userId="6e80ea52-aae6-495c-9775-04fc3644c8c5" providerId="ADAL" clId="{586DEE1A-CE0A-4E3C-B144-A347ABF1FE9F}" dt="2020-08-25T20:11:27.131" v="5049" actId="478"/>
          <ac:picMkLst>
            <pc:docMk/>
            <pc:sldMk cId="3094686256" sldId="289"/>
            <ac:picMk id="25" creationId="{5F52A89E-0AA4-43A3-9F1C-33F35474CBA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94686256" sldId="289"/>
            <ac:inkMk id="2" creationId="{9B4FDE2D-F3C3-46DD-B7B8-8F9BDC1861FE}"/>
          </ac:inkMkLst>
        </pc:ink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del mod">
          <ac:chgData name="Marc Berneman" userId="6e80ea52-aae6-495c-9775-04fc3644c8c5" providerId="ADAL" clId="{586DEE1A-CE0A-4E3C-B144-A347ABF1FE9F}" dt="2020-08-25T20:08:37.767" v="4950" actId="478"/>
          <ac:cxnSpMkLst>
            <pc:docMk/>
            <pc:sldMk cId="3094686256" sldId="289"/>
            <ac:cxnSpMk id="13" creationId="{D7CE4649-D3D6-4209-BFCE-B0D9FC2AD9F9}"/>
          </ac:cxnSpMkLst>
        </pc:cxnChg>
        <pc:cxnChg chg="add mod ord">
          <ac:chgData name="Marc Berneman" userId="6e80ea52-aae6-495c-9775-04fc3644c8c5" providerId="ADAL" clId="{586DEE1A-CE0A-4E3C-B144-A347ABF1FE9F}" dt="2020-08-25T20:02:40.882" v="4905" actId="478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145367178" sldId="290"/>
            <ac:inkMk id="2" creationId="{AED490E2-830C-4A64-93CC-D028789090C6}"/>
          </ac:inkMkLst>
        </pc:ink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4T19:35:41.728" v="429" actId="1035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35:47.521" v="447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5T20:16:32.683" v="5173" actId="20577"/>
          <ac:spMkLst>
            <pc:docMk/>
            <pc:sldMk cId="3695714036" sldId="291"/>
            <ac:spMk id="7" creationId="{E850BC1C-C18A-4EAD-854D-21682BBF82B7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del mod">
          <ac:chgData name="Marc Berneman" userId="6e80ea52-aae6-495c-9775-04fc3644c8c5" providerId="ADAL" clId="{586DEE1A-CE0A-4E3C-B144-A347ABF1FE9F}" dt="2020-08-25T20:10:58.113" v="5026" actId="478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95714036" sldId="291"/>
            <ac:inkMk id="8" creationId="{42236726-F138-4066-8D36-5CA57648C8D1}"/>
          </ac:inkMkLst>
        </pc:inkChg>
        <pc:cxnChg chg="add mod">
          <ac:chgData name="Marc Berneman" userId="6e80ea52-aae6-495c-9775-04fc3644c8c5" providerId="ADAL" clId="{586DEE1A-CE0A-4E3C-B144-A347ABF1FE9F}" dt="2020-08-24T19:37:17.738" v="590" actId="12788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Sp delSp add modNotesTx">
        <pc:chgData name="Marc Berneman" userId="6e80ea52-aae6-495c-9775-04fc3644c8c5" providerId="ADAL" clId="{586DEE1A-CE0A-4E3C-B144-A347ABF1FE9F}" dt="2020-08-27T10:19:20.314" v="7996"/>
        <pc:sldMkLst>
          <pc:docMk/>
          <pc:sldMk cId="1015972456" sldId="292"/>
        </pc:sldMkLst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015972456" sldId="292"/>
            <ac:inkMk id="6" creationId="{28653838-FDB8-42C6-A4E3-34F201A9535E}"/>
          </ac:inkMkLst>
        </pc:inkChg>
      </pc:sldChg>
      <pc:sldChg chg="addSp modSp add del mod ord">
        <pc:chgData name="Marc Berneman" userId="6e80ea52-aae6-495c-9775-04fc3644c8c5" providerId="ADAL" clId="{586DEE1A-CE0A-4E3C-B144-A347ABF1FE9F}" dt="2020-08-25T16:30:59.588" v="4495" actId="2696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5T16:30:54.330" v="4494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812415350" sldId="293"/>
        </pc:sldMkLst>
        <pc:spChg chg="mod">
          <ac:chgData name="Marc Berneman" userId="6e80ea52-aae6-495c-9775-04fc3644c8c5" providerId="ADAL" clId="{586DEE1A-CE0A-4E3C-B144-A347ABF1FE9F}" dt="2020-08-25T20:19:32.521" v="5211"/>
          <ac:spMkLst>
            <pc:docMk/>
            <pc:sldMk cId="1812415350" sldId="29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29:02.133" v="5412" actId="478"/>
          <ac:spMkLst>
            <pc:docMk/>
            <pc:sldMk cId="1812415350" sldId="293"/>
            <ac:spMk id="5" creationId="{D209BFDB-F6DF-42A5-9337-19E9B62CBC6C}"/>
          </ac:spMkLst>
        </pc:spChg>
        <pc:spChg chg="add del">
          <ac:chgData name="Marc Berneman" userId="6e80ea52-aae6-495c-9775-04fc3644c8c5" providerId="ADAL" clId="{586DEE1A-CE0A-4E3C-B144-A347ABF1FE9F}" dt="2020-08-25T20:21:09.096" v="5215" actId="22"/>
          <ac:spMkLst>
            <pc:docMk/>
            <pc:sldMk cId="1812415350" sldId="293"/>
            <ac:spMk id="9" creationId="{B16DDDB4-6D5B-4DC1-86CD-3215059BFA99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mod">
          <ac:chgData name="Marc Berneman" userId="6e80ea52-aae6-495c-9775-04fc3644c8c5" providerId="ADAL" clId="{586DEE1A-CE0A-4E3C-B144-A347ABF1FE9F}" dt="2020-08-25T20:26:07.514" v="5324" actId="1076"/>
          <ac:spMkLst>
            <pc:docMk/>
            <pc:sldMk cId="1812415350" sldId="293"/>
            <ac:spMk id="14" creationId="{66B4BD23-47A5-4465-91DB-58B0F32BA9ED}"/>
          </ac:spMkLst>
        </pc:spChg>
        <pc:spChg chg="add mod">
          <ac:chgData name="Marc Berneman" userId="6e80ea52-aae6-495c-9775-04fc3644c8c5" providerId="ADAL" clId="{586DEE1A-CE0A-4E3C-B144-A347ABF1FE9F}" dt="2020-08-25T20:29:16.819" v="5422" actId="1076"/>
          <ac:spMkLst>
            <pc:docMk/>
            <pc:sldMk cId="1812415350" sldId="293"/>
            <ac:spMk id="16" creationId="{81D15D9C-AB5B-4143-9F4E-965F5294FDE4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mod">
          <ac:chgData name="Marc Berneman" userId="6e80ea52-aae6-495c-9775-04fc3644c8c5" providerId="ADAL" clId="{586DEE1A-CE0A-4E3C-B144-A347ABF1FE9F}" dt="2020-08-25T20:26:09.874" v="5325" actId="1076"/>
          <ac:spMkLst>
            <pc:docMk/>
            <pc:sldMk cId="1812415350" sldId="293"/>
            <ac:spMk id="20" creationId="{3146852C-3E79-4640-A0D7-4E63284AA22F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5T20:38:16.387" v="5501" actId="1076"/>
          <ac:spMkLst>
            <pc:docMk/>
            <pc:sldMk cId="1812415350" sldId="293"/>
            <ac:spMk id="22" creationId="{CCBCEE96-DE6C-4982-AEFD-A381A541D95F}"/>
          </ac:spMkLst>
        </pc:spChg>
        <pc:spChg chg="add mod">
          <ac:chgData name="Marc Berneman" userId="6e80ea52-aae6-495c-9775-04fc3644c8c5" providerId="ADAL" clId="{586DEE1A-CE0A-4E3C-B144-A347ABF1FE9F}" dt="2020-08-25T20:26:19.514" v="5328" actId="1076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del mod">
          <ac:chgData name="Marc Berneman" userId="6e80ea52-aae6-495c-9775-04fc3644c8c5" providerId="ADAL" clId="{586DEE1A-CE0A-4E3C-B144-A347ABF1FE9F}" dt="2020-08-25T20:27:06.405" v="5384" actId="478"/>
          <ac:picMkLst>
            <pc:docMk/>
            <pc:sldMk cId="1812415350" sldId="293"/>
            <ac:picMk id="24" creationId="{C711E0F4-1B22-472C-8CDB-6EA2F883AB31}"/>
          </ac:picMkLst>
        </pc:picChg>
        <pc:picChg chg="add del mod">
          <ac:chgData name="Marc Berneman" userId="6e80ea52-aae6-495c-9775-04fc3644c8c5" providerId="ADAL" clId="{586DEE1A-CE0A-4E3C-B144-A347ABF1FE9F}" dt="2020-08-25T20:21:47.256" v="5237" actId="478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del mod">
          <ac:chgData name="Marc Berneman" userId="6e80ea52-aae6-495c-9775-04fc3644c8c5" providerId="ADAL" clId="{586DEE1A-CE0A-4E3C-B144-A347ABF1FE9F}" dt="2020-08-25T20:13:29.840" v="5062" actId="478"/>
          <ac:picMkLst>
            <pc:docMk/>
            <pc:sldMk cId="1812415350" sldId="293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812415350" sldId="293"/>
            <ac:inkMk id="2" creationId="{5BA07772-09EE-4F55-B0BE-F3EFCA31B11A}"/>
          </ac:inkMkLst>
        </pc:inkChg>
        <pc:cxnChg chg="add del mod">
          <ac:chgData name="Marc Berneman" userId="6e80ea52-aae6-495c-9775-04fc3644c8c5" providerId="ADAL" clId="{586DEE1A-CE0A-4E3C-B144-A347ABF1FE9F}" dt="2020-08-25T20:22:53.754" v="5248" actId="478"/>
          <ac:cxnSpMkLst>
            <pc:docMk/>
            <pc:sldMk cId="1812415350" sldId="293"/>
            <ac:cxnSpMk id="12" creationId="{2A08BF51-6629-4F98-8306-69443EDA3216}"/>
          </ac:cxnSpMkLst>
        </pc:cxn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370871428" sldId="294"/>
        </pc:sldMkLst>
        <pc:spChg chg="mod">
          <ac:chgData name="Marc Berneman" userId="6e80ea52-aae6-495c-9775-04fc3644c8c5" providerId="ADAL" clId="{586DEE1A-CE0A-4E3C-B144-A347ABF1FE9F}" dt="2020-08-25T20:19:30.279" v="5210"/>
          <ac:spMkLst>
            <pc:docMk/>
            <pc:sldMk cId="1370871428" sldId="294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370871428" sldId="294"/>
            <ac:inkMk id="2" creationId="{33E9EAD2-84F2-43E1-A769-901CCDCCE457}"/>
          </ac:inkMkLst>
        </pc:inkChg>
      </pc:sldChg>
      <pc:sldChg chg="addSp delSp modSp add del mod modAnim">
        <pc:chgData name="Marc Berneman" userId="6e80ea52-aae6-495c-9775-04fc3644c8c5" providerId="ADAL" clId="{586DEE1A-CE0A-4E3C-B144-A347ABF1FE9F}" dt="2020-08-25T20:51:43.168" v="5752" actId="47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ord addAnim delAnim modAnim">
        <pc:chgData name="Marc Berneman" userId="6e80ea52-aae6-495c-9775-04fc3644c8c5" providerId="ADAL" clId="{586DEE1A-CE0A-4E3C-B144-A347ABF1FE9F}" dt="2020-08-25T20:51:51.259" v="5777" actId="20577"/>
        <pc:sldMkLst>
          <pc:docMk/>
          <pc:sldMk cId="1480662667" sldId="296"/>
        </pc:sldMkLst>
        <pc:spChg chg="mod">
          <ac:chgData name="Marc Berneman" userId="6e80ea52-aae6-495c-9775-04fc3644c8c5" providerId="ADAL" clId="{586DEE1A-CE0A-4E3C-B144-A347ABF1FE9F}" dt="2020-08-25T20:51:51.259" v="5777" actId="20577"/>
          <ac:spMkLst>
            <pc:docMk/>
            <pc:sldMk cId="1480662667" sldId="296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mod">
          <ac:chgData name="Marc Berneman" userId="6e80ea52-aae6-495c-9775-04fc3644c8c5" providerId="ADAL" clId="{586DEE1A-CE0A-4E3C-B144-A347ABF1FE9F}" dt="2020-08-25T21:00:59.913" v="6047"/>
          <ac:spMkLst>
            <pc:docMk/>
            <pc:sldMk cId="3359434609" sldId="29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2:19.653" v="5780" actId="1076"/>
          <ac:spMkLst>
            <pc:docMk/>
            <pc:sldMk cId="3359434609" sldId="297"/>
            <ac:spMk id="11" creationId="{FAD80B04-2CED-4D72-99BD-18A7C3993664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del mod">
          <ac:chgData name="Marc Berneman" userId="6e80ea52-aae6-495c-9775-04fc3644c8c5" providerId="ADAL" clId="{586DEE1A-CE0A-4E3C-B144-A347ABF1FE9F}" dt="2020-08-25T20:52:13.391" v="5778" actId="478"/>
          <ac:picMkLst>
            <pc:docMk/>
            <pc:sldMk cId="3359434609" sldId="297"/>
            <ac:picMk id="7" creationId="{284F1569-DF20-4A22-B0C4-EF1AC357DBC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59434609" sldId="297"/>
            <ac:inkMk id="5" creationId="{4E3CEBBE-689E-4CFB-B654-94DD58729B63}"/>
          </ac:inkMkLst>
        </pc:ink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22:15.978" v="8043" actId="1076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add del mod">
          <ac:chgData name="Marc Berneman" userId="6e80ea52-aae6-495c-9775-04fc3644c8c5" providerId="ADAL" clId="{586DEE1A-CE0A-4E3C-B144-A347ABF1FE9F}" dt="2020-08-25T20:56:35.557" v="5890" actId="478"/>
          <ac:spMkLst>
            <pc:docMk/>
            <pc:sldMk cId="2597856461" sldId="298"/>
            <ac:spMk id="2" creationId="{B0019FA5-13BC-4C52-BC5F-E4FD2873FB9A}"/>
          </ac:spMkLst>
        </pc:spChg>
        <pc:spChg chg="mod">
          <ac:chgData name="Marc Berneman" userId="6e80ea52-aae6-495c-9775-04fc3644c8c5" providerId="ADAL" clId="{586DEE1A-CE0A-4E3C-B144-A347ABF1FE9F}" dt="2020-08-25T21:01:02.174" v="6048"/>
          <ac:spMkLst>
            <pc:docMk/>
            <pc:sldMk cId="2597856461" sldId="298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5" creationId="{F2BB59A4-341E-4825-8353-47C466665F15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7" creationId="{7018749C-E422-4DBE-B9AD-466FF200FCA2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9:16.811" v="5988" actId="1076"/>
          <ac:spMkLst>
            <pc:docMk/>
            <pc:sldMk cId="2597856461" sldId="298"/>
            <ac:spMk id="9" creationId="{CF1EBB2C-310E-4A29-8CDB-C99CF9257D7A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del mod">
          <ac:chgData name="Marc Berneman" userId="6e80ea52-aae6-495c-9775-04fc3644c8c5" providerId="ADAL" clId="{586DEE1A-CE0A-4E3C-B144-A347ABF1FE9F}" dt="2020-08-27T10:21:25.794" v="8025"/>
          <ac:spMkLst>
            <pc:docMk/>
            <pc:sldMk cId="2597856461" sldId="298"/>
            <ac:spMk id="19" creationId="{11CDD0CC-93F5-4F2D-8FD3-A3F1DF6BCCE0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7T10:22:15.978" v="8043" actId="1076"/>
          <ac:spMkLst>
            <pc:docMk/>
            <pc:sldMk cId="2597856461" sldId="298"/>
            <ac:spMk id="21" creationId="{A4AA1812-A72C-46A5-B429-5174D1795CBE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spChg chg="add mod">
          <ac:chgData name="Marc Berneman" userId="6e80ea52-aae6-495c-9775-04fc3644c8c5" providerId="ADAL" clId="{586DEE1A-CE0A-4E3C-B144-A347ABF1FE9F}" dt="2020-08-25T20:59:49.070" v="6039" actId="207"/>
          <ac:spMkLst>
            <pc:docMk/>
            <pc:sldMk cId="2597856461" sldId="298"/>
            <ac:spMk id="28" creationId="{658E37DA-628A-40E3-80E6-3621163C7ADE}"/>
          </ac:spMkLst>
        </pc:spChg>
        <pc:picChg chg="add del mod">
          <ac:chgData name="Marc Berneman" userId="6e80ea52-aae6-495c-9775-04fc3644c8c5" providerId="ADAL" clId="{586DEE1A-CE0A-4E3C-B144-A347ABF1FE9F}" dt="2020-08-25T20:59:11.700" v="5987" actId="478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del mod ord">
          <ac:chgData name="Marc Berneman" userId="6e80ea52-aae6-495c-9775-04fc3644c8c5" providerId="ADAL" clId="{586DEE1A-CE0A-4E3C-B144-A347ABF1FE9F}" dt="2020-08-25T20:56:37.615" v="5892" actId="478"/>
          <ac:picMkLst>
            <pc:docMk/>
            <pc:sldMk cId="2597856461" sldId="298"/>
            <ac:picMk id="16" creationId="{2929770C-C892-42F4-8228-BFCFF924B50E}"/>
          </ac:picMkLst>
        </pc:picChg>
        <pc:picChg chg="add del mod">
          <ac:chgData name="Marc Berneman" userId="6e80ea52-aae6-495c-9775-04fc3644c8c5" providerId="ADAL" clId="{586DEE1A-CE0A-4E3C-B144-A347ABF1FE9F}" dt="2020-08-25T20:56:36.446" v="5891" actId="478"/>
          <ac:picMkLst>
            <pc:docMk/>
            <pc:sldMk cId="2597856461" sldId="298"/>
            <ac:picMk id="18" creationId="{B2B14CD8-8E5D-4B17-A4B3-3B8CB4306761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597856461" sldId="298"/>
            <ac:inkMk id="2" creationId="{8A40188C-9EE3-48DE-84AA-FC3AB64D6FC5}"/>
          </ac:inkMkLst>
        </pc:ink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del mod">
          <ac:chgData name="Marc Berneman" userId="6e80ea52-aae6-495c-9775-04fc3644c8c5" providerId="ADAL" clId="{586DEE1A-CE0A-4E3C-B144-A347ABF1FE9F}" dt="2020-08-27T10:21:25.794" v="8025"/>
          <ac:cxnSpMkLst>
            <pc:docMk/>
            <pc:sldMk cId="2597856461" sldId="298"/>
            <ac:cxnSpMk id="18" creationId="{067F19AD-6E2B-41EE-82D7-2E0380AAA633}"/>
          </ac:cxnSpMkLst>
        </pc:cxnChg>
        <pc:cxnChg chg="add mod">
          <ac:chgData name="Marc Berneman" userId="6e80ea52-aae6-495c-9775-04fc3644c8c5" providerId="ADAL" clId="{586DEE1A-CE0A-4E3C-B144-A347ABF1FE9F}" dt="2020-08-27T10:22:11.643" v="8041" actId="14100"/>
          <ac:cxnSpMkLst>
            <pc:docMk/>
            <pc:sldMk cId="2597856461" sldId="298"/>
            <ac:cxnSpMk id="23" creationId="{834B5E8E-CD8A-4D78-9356-A27C6A923E34}"/>
          </ac:cxnSpMkLst>
        </pc:cxnChg>
        <pc:cxnChg chg="add mod">
          <ac:chgData name="Marc Berneman" userId="6e80ea52-aae6-495c-9775-04fc3644c8c5" providerId="ADAL" clId="{586DEE1A-CE0A-4E3C-B144-A347ABF1FE9F}" dt="2020-08-25T20:57:17.643" v="5906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20:59:56.588" v="6041" actId="14100"/>
          <ac:cxnSpMkLst>
            <pc:docMk/>
            <pc:sldMk cId="2597856461" sldId="298"/>
            <ac:cxnSpMk id="26" creationId="{2526576C-BA09-4CCD-BB0F-8E12F934DCAF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21:04:51.695" v="6139" actId="20577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add del mod">
          <ac:chgData name="Marc Berneman" userId="6e80ea52-aae6-495c-9775-04fc3644c8c5" providerId="ADAL" clId="{586DEE1A-CE0A-4E3C-B144-A347ABF1FE9F}" dt="2020-08-25T21:04:13.986" v="6127" actId="478"/>
          <ac:spMkLst>
            <pc:docMk/>
            <pc:sldMk cId="1150306291" sldId="300"/>
            <ac:spMk id="5" creationId="{B074A874-648B-4888-8364-10C8B5E02F2B}"/>
          </ac:spMkLst>
        </pc:spChg>
        <pc:spChg chg="add mod">
          <ac:chgData name="Marc Berneman" userId="6e80ea52-aae6-495c-9775-04fc3644c8c5" providerId="ADAL" clId="{586DEE1A-CE0A-4E3C-B144-A347ABF1FE9F}" dt="2020-08-25T21:05:38.094" v="6142" actId="20577"/>
          <ac:spMkLst>
            <pc:docMk/>
            <pc:sldMk cId="1150306291" sldId="300"/>
            <ac:spMk id="7" creationId="{60F262B3-D2E7-4C51-ACA3-BAFBA91B7B2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21:06:25.989" v="6177" actId="207"/>
          <ac:spMkLst>
            <pc:docMk/>
            <pc:sldMk cId="1150306291" sldId="300"/>
            <ac:spMk id="8" creationId="{F24A960D-BDB7-4BA1-BD4C-74FEF82A255C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150306291" sldId="300"/>
            <ac:inkMk id="5" creationId="{CDFF263D-EBDE-4EC5-9443-A4215109CEAB}"/>
          </ac:inkMkLst>
        </pc:inkChg>
        <pc:cxnChg chg="add mod">
          <ac:chgData name="Marc Berneman" userId="6e80ea52-aae6-495c-9775-04fc3644c8c5" providerId="ADAL" clId="{586DEE1A-CE0A-4E3C-B144-A347ABF1FE9F}" dt="2020-08-25T21:06:20.253" v="6176" actId="208"/>
          <ac:cxnSpMkLst>
            <pc:docMk/>
            <pc:sldMk cId="1150306291" sldId="300"/>
            <ac:cxnSpMk id="9" creationId="{6FB49BE7-A0B5-40CD-8192-E3816A1CA64A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132283185" sldId="301"/>
            <ac:inkMk id="2" creationId="{16404888-B2CE-489D-A880-EF8343D0CE34}"/>
          </ac:inkMkLst>
        </pc:ink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23:11:07.495" v="7807" actId="2057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656043" sldId="302"/>
            <ac:inkMk id="5" creationId="{5DB90D87-4EDB-4C12-8919-D51694029484}"/>
          </ac:inkMkLst>
        </pc:ink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del mod ord">
        <pc:chgData name="Marc Berneman" userId="6e80ea52-aae6-495c-9775-04fc3644c8c5" providerId="ADAL" clId="{586DEE1A-CE0A-4E3C-B144-A347ABF1FE9F}" dt="2020-08-25T16:30:27.374" v="4478" actId="47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6:30:10.716" v="4453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delAnim modAnim modNotesTx">
        <pc:chgData name="Marc Berneman" userId="6e80ea52-aae6-495c-9775-04fc3644c8c5" providerId="ADAL" clId="{586DEE1A-CE0A-4E3C-B144-A347ABF1FE9F}" dt="2020-08-27T10:19:20.314" v="7996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7:38:58.887" v="4523" actId="478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del mod">
          <ac:chgData name="Marc Berneman" userId="6e80ea52-aae6-495c-9775-04fc3644c8c5" providerId="ADAL" clId="{586DEE1A-CE0A-4E3C-B144-A347ABF1FE9F}" dt="2020-08-25T17:39:00.154" v="4524" actId="478"/>
          <ac:spMkLst>
            <pc:docMk/>
            <pc:sldMk cId="2367816336" sldId="304"/>
            <ac:spMk id="9" creationId="{3493888B-8183-474C-B859-76A3E753F307}"/>
          </ac:spMkLst>
        </pc:spChg>
        <pc:spChg chg="add del mod">
          <ac:chgData name="Marc Berneman" userId="6e80ea52-aae6-495c-9775-04fc3644c8c5" providerId="ADAL" clId="{586DEE1A-CE0A-4E3C-B144-A347ABF1FE9F}" dt="2020-08-25T17:39:02.470" v="4527" actId="478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7:43:55.802" v="4540" actId="1076"/>
          <ac:picMkLst>
            <pc:docMk/>
            <pc:sldMk cId="2367816336" sldId="304"/>
            <ac:picMk id="5" creationId="{75CFD03E-1787-482D-B4A6-B4E96F0B685F}"/>
          </ac:picMkLst>
        </pc:picChg>
        <pc:picChg chg="add mod">
          <ac:chgData name="Marc Berneman" userId="6e80ea52-aae6-495c-9775-04fc3644c8c5" providerId="ADAL" clId="{586DEE1A-CE0A-4E3C-B144-A347ABF1FE9F}" dt="2020-08-25T17:44:06.803" v="4543" actId="1076"/>
          <ac:picMkLst>
            <pc:docMk/>
            <pc:sldMk cId="2367816336" sldId="304"/>
            <ac:picMk id="7" creationId="{BAC5C1B3-939C-4E20-80E8-B9365E00BD37}"/>
          </ac:picMkLst>
        </pc:picChg>
        <pc:picChg chg="add del mod">
          <ac:chgData name="Marc Berneman" userId="6e80ea52-aae6-495c-9775-04fc3644c8c5" providerId="ADAL" clId="{586DEE1A-CE0A-4E3C-B144-A347ABF1FE9F}" dt="2020-08-25T17:39:02.844" v="4528" actId="478"/>
          <ac:picMkLst>
            <pc:docMk/>
            <pc:sldMk cId="2367816336" sldId="304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367816336" sldId="304"/>
            <ac:inkMk id="2" creationId="{121139B2-91DF-462E-9695-F9570EBC7503}"/>
          </ac:inkMkLst>
        </pc:inkChg>
        <pc:cxnChg chg="add del mod">
          <ac:chgData name="Marc Berneman" userId="6e80ea52-aae6-495c-9775-04fc3644c8c5" providerId="ADAL" clId="{586DEE1A-CE0A-4E3C-B144-A347ABF1FE9F}" dt="2020-08-25T17:39:00.800" v="4525" actId="478"/>
          <ac:cxnSpMkLst>
            <pc:docMk/>
            <pc:sldMk cId="2367816336" sldId="304"/>
            <ac:cxnSpMk id="10" creationId="{D6E85998-A21C-40FB-9104-D00E658302CA}"/>
          </ac:cxnSpMkLst>
        </pc:cxnChg>
        <pc:cxnChg chg="add del mod">
          <ac:chgData name="Marc Berneman" userId="6e80ea52-aae6-495c-9775-04fc3644c8c5" providerId="ADAL" clId="{586DEE1A-CE0A-4E3C-B144-A347ABF1FE9F}" dt="2020-08-25T17:39:01.579" v="4526" actId="47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57637570" sldId="305"/>
            <ac:inkMk id="2" creationId="{3A73CED7-E6B3-4801-BF0B-0CF9ABD6CBE7}"/>
          </ac:inkMkLst>
        </pc:ink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 modNotesTx">
        <pc:chgData name="Marc Berneman" userId="6e80ea52-aae6-495c-9775-04fc3644c8c5" providerId="ADAL" clId="{586DEE1A-CE0A-4E3C-B144-A347ABF1FE9F}" dt="2020-08-27T10:20:52.658" v="8021"/>
        <pc:sldMkLst>
          <pc:docMk/>
          <pc:sldMk cId="3318835305" sldId="306"/>
        </pc:sldMkLst>
        <pc:spChg chg="add mod">
          <ac:chgData name="Marc Berneman" userId="6e80ea52-aae6-495c-9775-04fc3644c8c5" providerId="ADAL" clId="{586DEE1A-CE0A-4E3C-B144-A347ABF1FE9F}" dt="2020-08-25T17:46:12.122" v="4678" actId="1076"/>
          <ac:spMkLst>
            <pc:docMk/>
            <pc:sldMk cId="3318835305" sldId="306"/>
            <ac:spMk id="2" creationId="{34813125-9BAA-41CE-99AE-BDF6E175D9E6}"/>
          </ac:spMkLst>
        </pc:spChg>
        <pc:spChg chg="add mod">
          <ac:chgData name="Marc Berneman" userId="6e80ea52-aae6-495c-9775-04fc3644c8c5" providerId="ADAL" clId="{586DEE1A-CE0A-4E3C-B144-A347ABF1FE9F}" dt="2020-08-25T17:48:06.754" v="4782" actId="1076"/>
          <ac:spMkLst>
            <pc:docMk/>
            <pc:sldMk cId="3318835305" sldId="306"/>
            <ac:spMk id="6" creationId="{E9DD4A32-9DBA-4201-899A-FA60F69D7A38}"/>
          </ac:spMkLst>
        </pc:spChg>
        <pc:spChg chg="add mod">
          <ac:chgData name="Marc Berneman" userId="6e80ea52-aae6-495c-9775-04fc3644c8c5" providerId="ADAL" clId="{586DEE1A-CE0A-4E3C-B144-A347ABF1FE9F}" dt="2020-08-25T17:50:29.978" v="4883" actId="1076"/>
          <ac:spMkLst>
            <pc:docMk/>
            <pc:sldMk cId="3318835305" sldId="306"/>
            <ac:spMk id="7" creationId="{AC572D67-686B-498F-BDCB-C3453B5D8BA4}"/>
          </ac:spMkLst>
        </pc:spChg>
        <pc:spChg chg="add mod">
          <ac:chgData name="Marc Berneman" userId="6e80ea52-aae6-495c-9775-04fc3644c8c5" providerId="ADAL" clId="{586DEE1A-CE0A-4E3C-B144-A347ABF1FE9F}" dt="2020-08-27T10:20:09.303" v="8016" actId="1076"/>
          <ac:spMkLst>
            <pc:docMk/>
            <pc:sldMk cId="3318835305" sldId="306"/>
            <ac:spMk id="10" creationId="{92830DB2-C85B-4D82-B3FC-317D1F8995CB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del mod">
          <ac:chgData name="Marc Berneman" userId="6e80ea52-aae6-495c-9775-04fc3644c8c5" providerId="ADAL" clId="{586DEE1A-CE0A-4E3C-B144-A347ABF1FE9F}" dt="2020-08-25T17:50:26.393" v="4882" actId="478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del mod">
          <ac:chgData name="Marc Berneman" userId="6e80ea52-aae6-495c-9775-04fc3644c8c5" providerId="ADAL" clId="{586DEE1A-CE0A-4E3C-B144-A347ABF1FE9F}" dt="2020-08-25T17:46:09.368" v="4677" actId="478"/>
          <ac:picMkLst>
            <pc:docMk/>
            <pc:sldMk cId="3318835305" sldId="306"/>
            <ac:picMk id="8" creationId="{17B790A2-3E7F-478D-ACCF-CDD3E5C2CED4}"/>
          </ac:picMkLst>
        </pc:picChg>
        <pc:picChg chg="add del mod">
          <ac:chgData name="Marc Berneman" userId="6e80ea52-aae6-495c-9775-04fc3644c8c5" providerId="ADAL" clId="{586DEE1A-CE0A-4E3C-B144-A347ABF1FE9F}" dt="2020-08-25T17:48:03.102" v="4781" actId="478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18835305" sldId="306"/>
            <ac:inkMk id="5" creationId="{37C10AFA-F6C7-4B50-BDDA-1443A769F986}"/>
          </ac:inkMkLst>
        </pc:ink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1:24:35.723" v="6225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add mod ord">
          <ac:chgData name="Marc Berneman" userId="6e80ea52-aae6-495c-9775-04fc3644c8c5" providerId="ADAL" clId="{586DEE1A-CE0A-4E3C-B144-A347ABF1FE9F}" dt="2020-08-25T21:23:57.890" v="6221" actId="1076"/>
          <ac:picMkLst>
            <pc:docMk/>
            <pc:sldMk cId="456334934" sldId="307"/>
            <ac:picMk id="5" creationId="{419EBAB2-7A5C-48BF-96F7-B00D719C9130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del mod ord">
          <ac:chgData name="Marc Berneman" userId="6e80ea52-aae6-495c-9775-04fc3644c8c5" providerId="ADAL" clId="{586DEE1A-CE0A-4E3C-B144-A347ABF1FE9F}" dt="2020-08-25T21:23:43.315" v="6211" actId="478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56334934" sldId="307"/>
            <ac:inkMk id="2" creationId="{125FB59F-D479-47B0-A4C0-AB8B36832E94}"/>
          </ac:inkMkLst>
        </pc:ink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21:24:56.341" v="6227" actId="693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21:24:02.059" v="6222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726964383" sldId="308"/>
            <ac:inkMk id="2" creationId="{7DDD2822-08B1-41C9-A8EB-26E59ECE38FB}"/>
          </ac:inkMkLst>
        </pc:ink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09:51:13.904" v="7883" actId="478"/>
        <pc:sldMkLst>
          <pc:docMk/>
          <pc:sldMk cId="2540448728" sldId="309"/>
        </pc:sldMkLst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2" creationId="{1E74946E-DAA1-444D-907F-66D9F4C2049E}"/>
          </ac:picMkLst>
        </pc:picChg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8" creationId="{304338F0-5BF2-49DA-A0F8-F60C3A4B7A35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10" creationId="{8DFC69BD-884F-4D4A-8246-EAE913333681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2" creationId="{F2D97647-D062-4D4A-8F45-19F23838BBE4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4" creationId="{329B1976-DE21-4167-934B-BCC7E7135846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6" creationId="{DC0A3BA6-34DE-4F4D-B849-E96C574FF894}"/>
          </ac:picMkLst>
        </pc:picChg>
      </pc:sldChg>
      <pc:sldChg chg="addSp delSp modSp add mod ord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21:44:26.429" v="6247" actId="20577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21:44:02.467" v="6231" actId="14826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2" creationId="{66E61A18-0BD8-45A4-B0C1-61D32195D037}"/>
          </ac:picMkLst>
        </pc:picChg>
        <pc:picChg chg="mod">
          <ac:chgData name="Marc Berneman" userId="6e80ea52-aae6-495c-9775-04fc3644c8c5" providerId="ADAL" clId="{586DEE1A-CE0A-4E3C-B144-A347ABF1FE9F}" dt="2020-08-25T21:44:13.330" v="6232" actId="14826"/>
          <ac:picMkLst>
            <pc:docMk/>
            <pc:sldMk cId="156496417" sldId="311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7" creationId="{BD09BA7A-DF96-471E-9688-7CCD454693E3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11" creationId="{3271B723-A57B-42E7-9168-0F89CADB0FB8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56496417" sldId="311"/>
            <ac:inkMk id="12" creationId="{FE3ADC68-4803-4A9A-BA3C-F7954ECFB3C2}"/>
          </ac:inkMkLst>
        </pc:inkChg>
      </pc:sldChg>
      <pc:sldChg chg="addSp delSp modSp add mod ord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86473757" sldId="312"/>
        </pc:sldMkLst>
        <pc:spChg chg="add mod">
          <ac:chgData name="Marc Berneman" userId="6e80ea52-aae6-495c-9775-04fc3644c8c5" providerId="ADAL" clId="{586DEE1A-CE0A-4E3C-B144-A347ABF1FE9F}" dt="2020-08-25T23:09:48.780" v="7734" actId="1076"/>
          <ac:spMkLst>
            <pc:docMk/>
            <pc:sldMk cId="86473757" sldId="312"/>
            <ac:spMk id="2" creationId="{BCF21F5B-C080-4E45-9428-2B2AC34E91CE}"/>
          </ac:spMkLst>
        </pc:spChg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23:09:56.373" v="7775" actId="1035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8:48.867" v="6606" actId="1076"/>
          <ac:spMkLst>
            <pc:docMk/>
            <pc:sldMk cId="86473757" sldId="312"/>
            <ac:spMk id="10" creationId="{808B75EE-A656-409A-8999-FA8AFC41BDDE}"/>
          </ac:spMkLst>
        </pc:spChg>
        <pc:picChg chg="del mod">
          <ac:chgData name="Marc Berneman" userId="6e80ea52-aae6-495c-9775-04fc3644c8c5" providerId="ADAL" clId="{586DEE1A-CE0A-4E3C-B144-A347ABF1FE9F}" dt="2020-08-25T21:57:51.852" v="6581" actId="478"/>
          <ac:picMkLst>
            <pc:docMk/>
            <pc:sldMk cId="86473757" sldId="312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5T21:54:25.765" v="6568" actId="478"/>
          <ac:picMkLst>
            <pc:docMk/>
            <pc:sldMk cId="86473757" sldId="312"/>
            <ac:picMk id="6" creationId="{4491A62E-E298-4657-94DA-F56B0DC35F51}"/>
          </ac:picMkLst>
        </pc:picChg>
        <pc:picChg chg="add mod ord modCrop">
          <ac:chgData name="Marc Berneman" userId="6e80ea52-aae6-495c-9775-04fc3644c8c5" providerId="ADAL" clId="{586DEE1A-CE0A-4E3C-B144-A347ABF1FE9F}" dt="2020-08-25T21:58:40.228" v="6604" actId="14100"/>
          <ac:picMkLst>
            <pc:docMk/>
            <pc:sldMk cId="86473757" sldId="312"/>
            <ac:picMk id="9" creationId="{FC6A0522-8C81-42FA-AD1C-4E4A6C233A0B}"/>
          </ac:picMkLst>
        </pc:picChg>
        <pc:cxnChg chg="add mod">
          <ac:chgData name="Marc Berneman" userId="6e80ea52-aae6-495c-9775-04fc3644c8c5" providerId="ADAL" clId="{586DEE1A-CE0A-4E3C-B144-A347ABF1FE9F}" dt="2020-08-25T21:58:45.564" v="6605" actId="1076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2:44:07.740" v="7727" actId="1076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  <pc:picChg chg="add del mod">
          <ac:chgData name="Marc Berneman" userId="6e80ea52-aae6-495c-9775-04fc3644c8c5" providerId="ADAL" clId="{586DEE1A-CE0A-4E3C-B144-A347ABF1FE9F}" dt="2020-08-25T17:52:23.300" v="4890" actId="478"/>
          <ac:picMkLst>
            <pc:docMk/>
            <pc:sldMk cId="773715445" sldId="313"/>
            <ac:picMk id="5" creationId="{E66DD258-9C85-464C-81EA-85310D786B00}"/>
          </ac:picMkLst>
        </pc:picChg>
        <pc:picChg chg="add del mod">
          <ac:chgData name="Marc Berneman" userId="6e80ea52-aae6-495c-9775-04fc3644c8c5" providerId="ADAL" clId="{586DEE1A-CE0A-4E3C-B144-A347ABF1FE9F}" dt="2020-08-25T22:43:30.863" v="7722" actId="478"/>
          <ac:picMkLst>
            <pc:docMk/>
            <pc:sldMk cId="773715445" sldId="313"/>
            <ac:picMk id="9" creationId="{1E887740-F836-49D9-A30A-02BEFF7E48E2}"/>
          </ac:picMkLst>
        </pc:picChg>
        <pc:picChg chg="add mod">
          <ac:chgData name="Marc Berneman" userId="6e80ea52-aae6-495c-9775-04fc3644c8c5" providerId="ADAL" clId="{586DEE1A-CE0A-4E3C-B144-A347ABF1FE9F}" dt="2020-08-25T22:44:07.740" v="7727" actId="1076"/>
          <ac:picMkLst>
            <pc:docMk/>
            <pc:sldMk cId="773715445" sldId="313"/>
            <ac:picMk id="11" creationId="{D09B47E0-2845-487B-8F23-53EDAA70ABE3}"/>
          </ac:picMkLst>
        </pc:picChg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3:09:26.842" v="7733" actId="20577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722337175" sldId="314"/>
            <ac:inkMk id="2" creationId="{07F4955F-65FB-4DE2-AD03-98FAC0F0110D}"/>
          </ac:inkMkLst>
        </pc:inkChg>
      </pc:sldChg>
      <pc:sldChg chg="delSp modSp add mod ord">
        <pc:chgData name="Marc Berneman" userId="6e80ea52-aae6-495c-9775-04fc3644c8c5" providerId="ADAL" clId="{586DEE1A-CE0A-4E3C-B144-A347ABF1FE9F}" dt="2020-08-25T22:41:31.710" v="7718" actId="12788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22:41:31.710" v="7718" actId="12788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  <pc:sldChg chg="add 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2054800545" sldId="316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4.278" v="7997" actId="20577"/>
        <pc:sldMkLst>
          <pc:docMk/>
          <pc:sldMk cId="4016762565" sldId="317"/>
        </pc:sldMkLst>
        <pc:spChg chg="del mod">
          <ac:chgData name="Marc Berneman" userId="6e80ea52-aae6-495c-9775-04fc3644c8c5" providerId="ADAL" clId="{586DEE1A-CE0A-4E3C-B144-A347ABF1FE9F}" dt="2020-08-25T22:22:24.067" v="7498"/>
          <ac:spMkLst>
            <pc:docMk/>
            <pc:sldMk cId="4016762565" sldId="317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6:30:25.521" v="4477" actId="20577"/>
          <ac:spMkLst>
            <pc:docMk/>
            <pc:sldMk cId="4016762565" sldId="31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22:05:58.823" v="6819" actId="478"/>
          <ac:spMkLst>
            <pc:docMk/>
            <pc:sldMk cId="4016762565" sldId="317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22:05:59.726" v="6820" actId="478"/>
          <ac:spMkLst>
            <pc:docMk/>
            <pc:sldMk cId="4016762565" sldId="317"/>
            <ac:spMk id="7" creationId="{A269A873-90E1-4BED-AF3F-2907645C3A7D}"/>
          </ac:spMkLst>
        </pc:spChg>
        <pc:spChg chg="add mod ord">
          <ac:chgData name="Marc Berneman" userId="6e80ea52-aae6-495c-9775-04fc3644c8c5" providerId="ADAL" clId="{586DEE1A-CE0A-4E3C-B144-A347ABF1FE9F}" dt="2020-08-27T10:19:24.278" v="7997" actId="20577"/>
          <ac:spMkLst>
            <pc:docMk/>
            <pc:sldMk cId="4016762565" sldId="317"/>
            <ac:spMk id="14" creationId="{2A3E89B2-9810-46E0-8BE6-F2CBA4BD004F}"/>
          </ac:spMkLst>
        </pc:spChg>
        <pc:picChg chg="add del mod">
          <ac:chgData name="Marc Berneman" userId="6e80ea52-aae6-495c-9775-04fc3644c8c5" providerId="ADAL" clId="{586DEE1A-CE0A-4E3C-B144-A347ABF1FE9F}" dt="2020-08-25T22:15:36.539" v="7458" actId="478"/>
          <ac:picMkLst>
            <pc:docMk/>
            <pc:sldMk cId="4016762565" sldId="317"/>
            <ac:picMk id="8" creationId="{EFA51EC2-5C4D-4340-A9BA-1A97BB1A8A22}"/>
          </ac:picMkLst>
        </pc:picChg>
        <pc:picChg chg="add mod">
          <ac:chgData name="Marc Berneman" userId="6e80ea52-aae6-495c-9775-04fc3644c8c5" providerId="ADAL" clId="{586DEE1A-CE0A-4E3C-B144-A347ABF1FE9F}" dt="2020-08-25T22:22:34.044" v="7500" actId="1076"/>
          <ac:picMkLst>
            <pc:docMk/>
            <pc:sldMk cId="4016762565" sldId="317"/>
            <ac:picMk id="10" creationId="{AE2059A7-9D42-44D8-BC47-F062CACCBC15}"/>
          </ac:picMkLst>
        </pc:picChg>
        <pc:picChg chg="add mod">
          <ac:chgData name="Marc Berneman" userId="6e80ea52-aae6-495c-9775-04fc3644c8c5" providerId="ADAL" clId="{586DEE1A-CE0A-4E3C-B144-A347ABF1FE9F}" dt="2020-08-25T22:24:27.116" v="7505" actId="1076"/>
          <ac:picMkLst>
            <pc:docMk/>
            <pc:sldMk cId="4016762565" sldId="317"/>
            <ac:picMk id="12" creationId="{051CFEA8-F554-4CAD-94B1-41793B172EF9}"/>
          </ac:picMkLst>
        </pc:picChg>
        <pc:picChg chg="add mod">
          <ac:chgData name="Marc Berneman" userId="6e80ea52-aae6-495c-9775-04fc3644c8c5" providerId="ADAL" clId="{586DEE1A-CE0A-4E3C-B144-A347ABF1FE9F}" dt="2020-08-25T22:24:29.715" v="7506" actId="1076"/>
          <ac:picMkLst>
            <pc:docMk/>
            <pc:sldMk cId="4016762565" sldId="317"/>
            <ac:picMk id="16" creationId="{55ADA5C4-2ABA-4997-A6AC-249D2406232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16762565" sldId="317"/>
            <ac:inkMk id="2" creationId="{8ED8A3EA-8DC2-4E69-A386-0E2482A28895}"/>
          </ac:inkMkLst>
        </pc:inkChg>
      </pc:sldChg>
      <pc:sldChg chg="addSp delSp modSp add mod">
        <pc:chgData name="Marc Berneman" userId="6e80ea52-aae6-495c-9775-04fc3644c8c5" providerId="ADAL" clId="{586DEE1A-CE0A-4E3C-B144-A347ABF1FE9F}" dt="2020-08-25T22:03:36.924" v="6620" actId="1076"/>
        <pc:sldMkLst>
          <pc:docMk/>
          <pc:sldMk cId="586652267" sldId="318"/>
        </pc:sldMkLst>
        <pc:spChg chg="mod">
          <ac:chgData name="Marc Berneman" userId="6e80ea52-aae6-495c-9775-04fc3644c8c5" providerId="ADAL" clId="{586DEE1A-CE0A-4E3C-B144-A347ABF1FE9F}" dt="2020-08-25T17:35:11.869" v="4520" actId="20577"/>
          <ac:spMkLst>
            <pc:docMk/>
            <pc:sldMk cId="586652267" sldId="318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5T17:35:13.619" v="4521" actId="478"/>
          <ac:picMkLst>
            <pc:docMk/>
            <pc:sldMk cId="586652267" sldId="318"/>
            <ac:picMk id="5" creationId="{4D00BC36-DF6E-42AE-AF29-AE0C9F5EA43C}"/>
          </ac:picMkLst>
        </pc:picChg>
        <pc:picChg chg="add mod">
          <ac:chgData name="Marc Berneman" userId="6e80ea52-aae6-495c-9775-04fc3644c8c5" providerId="ADAL" clId="{586DEE1A-CE0A-4E3C-B144-A347ABF1FE9F}" dt="2020-08-25T22:03:36.924" v="6620" actId="1076"/>
          <ac:picMkLst>
            <pc:docMk/>
            <pc:sldMk cId="586652267" sldId="318"/>
            <ac:picMk id="6" creationId="{C7160860-0333-490D-AF8C-9D2394B2B747}"/>
          </ac:picMkLst>
        </pc:pic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4093096842" sldId="319"/>
        </pc:sldMkLst>
        <pc:spChg chg="mod">
          <ac:chgData name="Marc Berneman" userId="6e80ea52-aae6-495c-9775-04fc3644c8c5" providerId="ADAL" clId="{586DEE1A-CE0A-4E3C-B144-A347ABF1FE9F}" dt="2020-08-25T21:17:48.467" v="6205" actId="1076"/>
          <ac:spMkLst>
            <pc:docMk/>
            <pc:sldMk cId="4093096842" sldId="319"/>
            <ac:spMk id="9" creationId="{3493888B-8183-474C-B859-76A3E753F307}"/>
          </ac:spMkLst>
        </pc:spChg>
        <pc:spChg chg="del">
          <ac:chgData name="Marc Berneman" userId="6e80ea52-aae6-495c-9775-04fc3644c8c5" providerId="ADAL" clId="{586DEE1A-CE0A-4E3C-B144-A347ABF1FE9F}" dt="2020-08-25T21:17:45.661" v="6203" actId="478"/>
          <ac:spMkLst>
            <pc:docMk/>
            <pc:sldMk cId="4093096842" sldId="319"/>
            <ac:spMk id="13" creationId="{BB36F58C-7276-4845-9740-5B5C52AAF416}"/>
          </ac:spMkLst>
        </pc:spChg>
        <pc:picChg chg="add mod ord">
          <ac:chgData name="Marc Berneman" userId="6e80ea52-aae6-495c-9775-04fc3644c8c5" providerId="ADAL" clId="{586DEE1A-CE0A-4E3C-B144-A347ABF1FE9F}" dt="2020-08-25T21:43:36.368" v="6228" actId="14826"/>
          <ac:picMkLst>
            <pc:docMk/>
            <pc:sldMk cId="4093096842" sldId="319"/>
            <ac:picMk id="6" creationId="{0C057CF2-456C-4D8F-B0ED-248490D3DC6F}"/>
          </ac:picMkLst>
        </pc:picChg>
        <pc:picChg chg="del">
          <ac:chgData name="Marc Berneman" userId="6e80ea52-aae6-495c-9775-04fc3644c8c5" providerId="ADAL" clId="{586DEE1A-CE0A-4E3C-B144-A347ABF1FE9F}" dt="2020-08-25T21:17:06.731" v="6186" actId="478"/>
          <ac:picMkLst>
            <pc:docMk/>
            <pc:sldMk cId="4093096842" sldId="319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93096842" sldId="319"/>
            <ac:inkMk id="5" creationId="{FF72A732-7380-45C2-8C3F-6AF5A58F3918}"/>
          </ac:inkMkLst>
        </pc:inkChg>
        <pc:cxnChg chg="mod">
          <ac:chgData name="Marc Berneman" userId="6e80ea52-aae6-495c-9775-04fc3644c8c5" providerId="ADAL" clId="{586DEE1A-CE0A-4E3C-B144-A347ABF1FE9F}" dt="2020-08-25T21:17:51.203" v="6206" actId="14100"/>
          <ac:cxnSpMkLst>
            <pc:docMk/>
            <pc:sldMk cId="4093096842" sldId="319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21:17:46.650" v="6204" actId="478"/>
          <ac:cxnSpMkLst>
            <pc:docMk/>
            <pc:sldMk cId="4093096842" sldId="319"/>
            <ac:cxnSpMk id="14" creationId="{1C51271E-C69C-4DEE-8B2E-85CA26F9012F}"/>
          </ac:cxnSpMkLst>
        </pc:cxnChg>
      </pc:sldChg>
      <pc:sldChg chg="add del">
        <pc:chgData name="Marc Berneman" userId="6e80ea52-aae6-495c-9775-04fc3644c8c5" providerId="ADAL" clId="{586DEE1A-CE0A-4E3C-B144-A347ABF1FE9F}" dt="2020-08-25T20:51:41.587" v="5751" actId="47"/>
        <pc:sldMkLst>
          <pc:docMk/>
          <pc:sldMk cId="94972407" sldId="320"/>
        </pc:sldMkLst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2237265535" sldId="321"/>
        </pc:sldMkLst>
        <pc:spChg chg="mod">
          <ac:chgData name="Marc Berneman" userId="6e80ea52-aae6-495c-9775-04fc3644c8c5" providerId="ADAL" clId="{586DEE1A-CE0A-4E3C-B144-A347ABF1FE9F}" dt="2020-08-25T20:35:48.321" v="5448"/>
          <ac:spMkLst>
            <pc:docMk/>
            <pc:sldMk cId="2237265535" sldId="321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46:37.321" v="5540"/>
          <ac:spMkLst>
            <pc:docMk/>
            <pc:sldMk cId="2237265535" sldId="321"/>
            <ac:spMk id="5" creationId="{6D2EA625-B47C-4496-8620-1B869598C778}"/>
          </ac:spMkLst>
        </pc:spChg>
        <pc:spChg chg="add mod">
          <ac:chgData name="Marc Berneman" userId="6e80ea52-aae6-495c-9775-04fc3644c8c5" providerId="ADAL" clId="{586DEE1A-CE0A-4E3C-B144-A347ABF1FE9F}" dt="2020-08-25T20:49:29.739" v="5723" actId="1076"/>
          <ac:spMkLst>
            <pc:docMk/>
            <pc:sldMk cId="2237265535" sldId="321"/>
            <ac:spMk id="6" creationId="{B987F6C0-D653-4AFC-98BF-0E6430A1CE09}"/>
          </ac:spMkLst>
        </pc:spChg>
        <pc:spChg chg="add mod">
          <ac:chgData name="Marc Berneman" userId="6e80ea52-aae6-495c-9775-04fc3644c8c5" providerId="ADAL" clId="{586DEE1A-CE0A-4E3C-B144-A347ABF1FE9F}" dt="2020-08-25T20:51:04.635" v="5744" actId="1076"/>
          <ac:spMkLst>
            <pc:docMk/>
            <pc:sldMk cId="2237265535" sldId="321"/>
            <ac:spMk id="8" creationId="{00E75690-95B5-465C-94A2-58DF0048705D}"/>
          </ac:spMkLst>
        </pc:spChg>
        <pc:spChg chg="mod">
          <ac:chgData name="Marc Berneman" userId="6e80ea52-aae6-495c-9775-04fc3644c8c5" providerId="ADAL" clId="{586DEE1A-CE0A-4E3C-B144-A347ABF1FE9F}" dt="2020-08-25T20:50:53.339" v="5741" actId="1076"/>
          <ac:spMkLst>
            <pc:docMk/>
            <pc:sldMk cId="2237265535" sldId="321"/>
            <ac:spMk id="10" creationId="{4B09F3EB-45BB-4F74-9BC2-3EC7E2665C13}"/>
          </ac:spMkLst>
        </pc:spChg>
        <pc:spChg chg="add mod">
          <ac:chgData name="Marc Berneman" userId="6e80ea52-aae6-495c-9775-04fc3644c8c5" providerId="ADAL" clId="{586DEE1A-CE0A-4E3C-B144-A347ABF1FE9F}" dt="2020-08-25T20:47:58.365" v="5623" actId="20577"/>
          <ac:spMkLst>
            <pc:docMk/>
            <pc:sldMk cId="2237265535" sldId="321"/>
            <ac:spMk id="12" creationId="{B44A2A91-036F-4BA5-8486-EDE1694152D1}"/>
          </ac:spMkLst>
        </pc:spChg>
        <pc:spChg chg="add mod">
          <ac:chgData name="Marc Berneman" userId="6e80ea52-aae6-495c-9775-04fc3644c8c5" providerId="ADAL" clId="{586DEE1A-CE0A-4E3C-B144-A347ABF1FE9F}" dt="2020-08-25T20:45:20.420" v="5525" actId="207"/>
          <ac:spMkLst>
            <pc:docMk/>
            <pc:sldMk cId="2237265535" sldId="321"/>
            <ac:spMk id="14" creationId="{4E4081F8-9501-4610-BD43-503F8318F0F6}"/>
          </ac:spMkLst>
        </pc:spChg>
        <pc:spChg chg="add mod">
          <ac:chgData name="Marc Berneman" userId="6e80ea52-aae6-495c-9775-04fc3644c8c5" providerId="ADAL" clId="{586DEE1A-CE0A-4E3C-B144-A347ABF1FE9F}" dt="2020-08-25T20:49:26.763" v="5722" actId="1076"/>
          <ac:spMkLst>
            <pc:docMk/>
            <pc:sldMk cId="2237265535" sldId="321"/>
            <ac:spMk id="20" creationId="{1C1DDE1A-9D93-4C64-AB1F-D6211BB6BFF1}"/>
          </ac:spMkLst>
        </pc:spChg>
        <pc:picChg chg="del">
          <ac:chgData name="Marc Berneman" userId="6e80ea52-aae6-495c-9775-04fc3644c8c5" providerId="ADAL" clId="{586DEE1A-CE0A-4E3C-B144-A347ABF1FE9F}" dt="2020-08-25T20:38:53.174" v="5518" actId="478"/>
          <ac:picMkLst>
            <pc:docMk/>
            <pc:sldMk cId="2237265535" sldId="321"/>
            <ac:picMk id="28" creationId="{DA08CA20-3624-4CFF-A008-C45982530B4F}"/>
          </ac:picMkLst>
        </pc:picChg>
        <pc:picChg chg="del">
          <ac:chgData name="Marc Berneman" userId="6e80ea52-aae6-495c-9775-04fc3644c8c5" providerId="ADAL" clId="{586DEE1A-CE0A-4E3C-B144-A347ABF1FE9F}" dt="2020-08-25T20:48:04.915" v="5625" actId="478"/>
          <ac:picMkLst>
            <pc:docMk/>
            <pc:sldMk cId="2237265535" sldId="321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5T20:48:41.494" v="5672" actId="478"/>
          <ac:picMkLst>
            <pc:docMk/>
            <pc:sldMk cId="2237265535" sldId="321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5T20:37:26.732" v="5449" actId="478"/>
          <ac:picMkLst>
            <pc:docMk/>
            <pc:sldMk cId="2237265535" sldId="321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237265535" sldId="321"/>
            <ac:inkMk id="2" creationId="{65788E22-3F6B-4F36-AD8E-3BD7749EE617}"/>
          </ac:inkMkLst>
        </pc:inkChg>
        <pc:cxnChg chg="mod">
          <ac:chgData name="Marc Berneman" userId="6e80ea52-aae6-495c-9775-04fc3644c8c5" providerId="ADAL" clId="{586DEE1A-CE0A-4E3C-B144-A347ABF1FE9F}" dt="2020-08-25T20:50:57.476" v="5743" actId="14100"/>
          <ac:cxnSpMkLst>
            <pc:docMk/>
            <pc:sldMk cId="2237265535" sldId="321"/>
            <ac:cxnSpMk id="11" creationId="{8C90689E-F148-43DA-892A-AD06E3D8C2D5}"/>
          </ac:cxnSpMkLst>
        </pc:cxnChg>
        <pc:cxnChg chg="mod">
          <ac:chgData name="Marc Berneman" userId="6e80ea52-aae6-495c-9775-04fc3644c8c5" providerId="ADAL" clId="{586DEE1A-CE0A-4E3C-B144-A347ABF1FE9F}" dt="2020-08-25T20:51:04.635" v="5744" actId="1076"/>
          <ac:cxnSpMkLst>
            <pc:docMk/>
            <pc:sldMk cId="2237265535" sldId="321"/>
            <ac:cxnSpMk id="13" creationId="{62B582B4-C8A8-4544-802F-E3BD9A129266}"/>
          </ac:cxnSpMkLst>
        </pc:cxnChg>
        <pc:cxnChg chg="add mod">
          <ac:chgData name="Marc Berneman" userId="6e80ea52-aae6-495c-9775-04fc3644c8c5" providerId="ADAL" clId="{586DEE1A-CE0A-4E3C-B144-A347ABF1FE9F}" dt="2020-08-25T20:48:03.603" v="5624" actId="14100"/>
          <ac:cxnSpMkLst>
            <pc:docMk/>
            <pc:sldMk cId="2237265535" sldId="321"/>
            <ac:cxnSpMk id="15" creationId="{EA00C633-928B-467C-8F82-9C3D5B0694DE}"/>
          </ac:cxnSpMkLst>
        </pc:cxnChg>
      </pc:sldChg>
      <pc:sldChg chg="add del">
        <pc:chgData name="Marc Berneman" userId="6e80ea52-aae6-495c-9775-04fc3644c8c5" providerId="ADAL" clId="{586DEE1A-CE0A-4E3C-B144-A347ABF1FE9F}" dt="2020-08-25T20:13:44.612" v="5068"/>
        <pc:sldMkLst>
          <pc:docMk/>
          <pc:sldMk cId="3506787446" sldId="321"/>
        </pc:sldMkLst>
      </pc:sldChg>
      <pc:sldChg chg="add del modAnim">
        <pc:chgData name="Marc Berneman" userId="6e80ea52-aae6-495c-9775-04fc3644c8c5" providerId="ADAL" clId="{586DEE1A-CE0A-4E3C-B144-A347ABF1FE9F}" dt="2020-08-25T20:24:49.450" v="5303" actId="47"/>
        <pc:sldMkLst>
          <pc:docMk/>
          <pc:sldMk cId="4238982087" sldId="321"/>
        </pc:sldMkLst>
      </pc:sldChg>
      <pc:sldChg chg="addSp delSp modSp add mod ord delAnim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136523438" sldId="322"/>
        </pc:sldMkLst>
        <pc:spChg chg="add">
          <ac:chgData name="Marc Berneman" userId="6e80ea52-aae6-495c-9775-04fc3644c8c5" providerId="ADAL" clId="{586DEE1A-CE0A-4E3C-B144-A347ABF1FE9F}" dt="2020-08-25T21:47:10.480" v="6255" actId="22"/>
          <ac:spMkLst>
            <pc:docMk/>
            <pc:sldMk cId="1136523438" sldId="322"/>
            <ac:spMk id="7" creationId="{1157F21B-64ED-44B2-A9E3-BE3BE65C86A5}"/>
          </ac:spMkLst>
        </pc:spChg>
        <pc:spChg chg="del">
          <ac:chgData name="Marc Berneman" userId="6e80ea52-aae6-495c-9775-04fc3644c8c5" providerId="ADAL" clId="{586DEE1A-CE0A-4E3C-B144-A347ABF1FE9F}" dt="2020-08-25T21:44:45.912" v="6249" actId="478"/>
          <ac:spMkLst>
            <pc:docMk/>
            <pc:sldMk cId="1136523438" sldId="32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2:28.160" v="6453" actId="20577"/>
          <ac:spMkLst>
            <pc:docMk/>
            <pc:sldMk cId="1136523438" sldId="322"/>
            <ac:spMk id="13" creationId="{077EB498-336D-4091-8B0A-D8F33C69840A}"/>
          </ac:spMkLst>
        </pc:spChg>
        <pc:picChg chg="del">
          <ac:chgData name="Marc Berneman" userId="6e80ea52-aae6-495c-9775-04fc3644c8c5" providerId="ADAL" clId="{586DEE1A-CE0A-4E3C-B144-A347ABF1FE9F}" dt="2020-08-25T21:44:46.458" v="6250" actId="478"/>
          <ac:picMkLst>
            <pc:docMk/>
            <pc:sldMk cId="1136523438" sldId="32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21:49:39.691" v="6349" actId="14100"/>
          <ac:picMkLst>
            <pc:docMk/>
            <pc:sldMk cId="1136523438" sldId="322"/>
            <ac:picMk id="6" creationId="{B916AEAF-09C6-4D7A-AFBD-735D6C4C9AF0}"/>
          </ac:picMkLst>
        </pc:picChg>
        <pc:cxnChg chg="add del mod">
          <ac:chgData name="Marc Berneman" userId="6e80ea52-aae6-495c-9775-04fc3644c8c5" providerId="ADAL" clId="{586DEE1A-CE0A-4E3C-B144-A347ABF1FE9F}" dt="2020-08-25T21:47:48.422" v="6260" actId="478"/>
          <ac:cxnSpMkLst>
            <pc:docMk/>
            <pc:sldMk cId="1136523438" sldId="322"/>
            <ac:cxnSpMk id="10" creationId="{79D57C66-5AF5-4046-A1CE-AD66B789ED2D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601208112" sldId="323"/>
        </pc:sldMkLst>
        <pc:spChg chg="del mod">
          <ac:chgData name="Marc Berneman" userId="6e80ea52-aae6-495c-9775-04fc3644c8c5" providerId="ADAL" clId="{586DEE1A-CE0A-4E3C-B144-A347ABF1FE9F}" dt="2020-08-25T22:18:09.834" v="7483" actId="478"/>
          <ac:spMkLst>
            <pc:docMk/>
            <pc:sldMk cId="601208112" sldId="323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22:22:53.703" v="7502" actId="14100"/>
          <ac:spMkLst>
            <pc:docMk/>
            <pc:sldMk cId="601208112" sldId="323"/>
            <ac:spMk id="6" creationId="{556C23D5-3608-4EC1-B06E-CD0B15F1B6C6}"/>
          </ac:spMkLst>
        </pc:spChg>
        <pc:picChg chg="add mod">
          <ac:chgData name="Marc Berneman" userId="6e80ea52-aae6-495c-9775-04fc3644c8c5" providerId="ADAL" clId="{586DEE1A-CE0A-4E3C-B144-A347ABF1FE9F}" dt="2020-08-25T22:25:02.588" v="7509" actId="1076"/>
          <ac:picMkLst>
            <pc:docMk/>
            <pc:sldMk cId="601208112" sldId="323"/>
            <ac:picMk id="8" creationId="{9C783700-FAA4-4271-9EC5-C9DE3B3B4C23}"/>
          </ac:picMkLst>
        </pc:picChg>
        <pc:picChg chg="add mod">
          <ac:chgData name="Marc Berneman" userId="6e80ea52-aae6-495c-9775-04fc3644c8c5" providerId="ADAL" clId="{586DEE1A-CE0A-4E3C-B144-A347ABF1FE9F}" dt="2020-08-25T22:22:05.076" v="7492" actId="1076"/>
          <ac:picMkLst>
            <pc:docMk/>
            <pc:sldMk cId="601208112" sldId="323"/>
            <ac:picMk id="10" creationId="{A2EC69FE-B8B0-48F6-B682-95539E81E84B}"/>
          </ac:picMkLst>
        </pc:picChg>
        <pc:picChg chg="add mod">
          <ac:chgData name="Marc Berneman" userId="6e80ea52-aae6-495c-9775-04fc3644c8c5" providerId="ADAL" clId="{586DEE1A-CE0A-4E3C-B144-A347ABF1FE9F}" dt="2020-08-25T22:25:05.579" v="7510" actId="1076"/>
          <ac:picMkLst>
            <pc:docMk/>
            <pc:sldMk cId="601208112" sldId="323"/>
            <ac:picMk id="12" creationId="{F6F615DA-3BC4-406B-8B8F-8408CB591582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601208112" sldId="323"/>
            <ac:inkMk id="2" creationId="{250A18DE-D810-4E4B-9F4B-EDFD9A41042F}"/>
          </ac:inkMkLst>
        </pc:inkChg>
      </pc:sldChg>
      <pc:sldChg chg="add del">
        <pc:chgData name="Marc Berneman" userId="6e80ea52-aae6-495c-9775-04fc3644c8c5" providerId="ADAL" clId="{586DEE1A-CE0A-4E3C-B144-A347ABF1FE9F}" dt="2020-08-27T09:50:06.212" v="7856"/>
        <pc:sldMkLst>
          <pc:docMk/>
          <pc:sldMk cId="1466452665" sldId="324"/>
        </pc:sldMkLst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625090951" sldId="324"/>
        </pc:sldMkLst>
        <pc:spChg chg="add mod">
          <ac:chgData name="Marc Berneman" userId="6e80ea52-aae6-495c-9775-04fc3644c8c5" providerId="ADAL" clId="{586DEE1A-CE0A-4E3C-B144-A347ABF1FE9F}" dt="2020-08-27T09:58:11.694" v="7994" actId="1076"/>
          <ac:spMkLst>
            <pc:docMk/>
            <pc:sldMk cId="2625090951" sldId="324"/>
            <ac:spMk id="8" creationId="{33F0BFF2-89D2-4CFB-891F-AFE5D0398C25}"/>
          </ac:spMkLst>
        </pc:spChg>
        <pc:picChg chg="add del">
          <ac:chgData name="Marc Berneman" userId="6e80ea52-aae6-495c-9775-04fc3644c8c5" providerId="ADAL" clId="{586DEE1A-CE0A-4E3C-B144-A347ABF1FE9F}" dt="2020-08-27T09:54:34.241" v="7897" actId="478"/>
          <ac:picMkLst>
            <pc:docMk/>
            <pc:sldMk cId="2625090951" sldId="324"/>
            <ac:picMk id="2" creationId="{00ABA819-D038-4672-B9C0-020D8F59C2B2}"/>
          </ac:picMkLst>
        </pc:picChg>
        <pc:picChg chg="del">
          <ac:chgData name="Marc Berneman" userId="6e80ea52-aae6-495c-9775-04fc3644c8c5" providerId="ADAL" clId="{586DEE1A-CE0A-4E3C-B144-A347ABF1FE9F}" dt="2020-08-27T09:51:15.556" v="7884" actId="478"/>
          <ac:picMkLst>
            <pc:docMk/>
            <pc:sldMk cId="2625090951" sldId="324"/>
            <ac:picMk id="6" creationId="{6831B2DB-BA91-45C7-AB3A-65805BAA1D96}"/>
          </ac:picMkLst>
        </pc:picChg>
        <pc:picChg chg="add mod">
          <ac:chgData name="Marc Berneman" userId="6e80ea52-aae6-495c-9775-04fc3644c8c5" providerId="ADAL" clId="{586DEE1A-CE0A-4E3C-B144-A347ABF1FE9F}" dt="2020-08-27T09:56:58.825" v="7907" actId="12788"/>
          <ac:picMkLst>
            <pc:docMk/>
            <pc:sldMk cId="2625090951" sldId="324"/>
            <ac:picMk id="7" creationId="{D6664B49-CFA7-4E1C-A281-3DA2A6D24073}"/>
          </ac:picMkLst>
        </pc:picChg>
        <pc:picChg chg="del mod">
          <ac:chgData name="Marc Berneman" userId="6e80ea52-aae6-495c-9775-04fc3644c8c5" providerId="ADAL" clId="{586DEE1A-CE0A-4E3C-B144-A347ABF1FE9F}" dt="2020-08-27T09:56:52.909" v="7900" actId="478"/>
          <ac:picMkLst>
            <pc:docMk/>
            <pc:sldMk cId="2625090951" sldId="324"/>
            <ac:picMk id="12" creationId="{F2D97647-D062-4D4A-8F45-19F23838BBE4}"/>
          </ac:picMkLst>
        </pc:picChg>
        <pc:picChg chg="del mod">
          <ac:chgData name="Marc Berneman" userId="6e80ea52-aae6-495c-9775-04fc3644c8c5" providerId="ADAL" clId="{586DEE1A-CE0A-4E3C-B144-A347ABF1FE9F}" dt="2020-08-27T09:56:53.642" v="7903" actId="478"/>
          <ac:picMkLst>
            <pc:docMk/>
            <pc:sldMk cId="2625090951" sldId="324"/>
            <ac:picMk id="14" creationId="{329B1976-DE21-4167-934B-BCC7E7135846}"/>
          </ac:picMkLst>
        </pc:picChg>
        <pc:picChg chg="del mod">
          <ac:chgData name="Marc Berneman" userId="6e80ea52-aae6-495c-9775-04fc3644c8c5" providerId="ADAL" clId="{586DEE1A-CE0A-4E3C-B144-A347ABF1FE9F}" dt="2020-08-27T09:56:53.991" v="7904" actId="478"/>
          <ac:picMkLst>
            <pc:docMk/>
            <pc:sldMk cId="2625090951" sldId="324"/>
            <ac:picMk id="16" creationId="{DC0A3BA6-34DE-4F4D-B849-E96C574FF8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625090951" sldId="324"/>
            <ac:inkMk id="9" creationId="{5524854E-13B5-4033-ACBB-0C6B3180A1D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08/27/2020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08/27/2020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belangrijk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Begin met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45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Varianties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222104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M-(1-M)</a:t>
            </a:r>
            <a:r>
              <a:rPr lang="en-US" dirty="0" err="1">
                <a:cs typeface="Calibri"/>
              </a:rPr>
              <a:t>Krho</a:t>
            </a:r>
            <a:r>
              <a:rPr lang="en-US" dirty="0">
                <a:cs typeface="Calibri"/>
              </a:rPr>
              <a:t>, GBLA 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7423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 -&gt;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parametrisch</a:t>
            </a:r>
            <a:r>
              <a:rPr lang="en-US" dirty="0">
                <a:cs typeface="Calibri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1957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013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059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 = Time index</a:t>
            </a:r>
          </a:p>
          <a:p>
            <a:r>
              <a:rPr lang="en-US" dirty="0">
                <a:cs typeface="Calibri"/>
              </a:rPr>
              <a:t>F/fs</a:t>
            </a:r>
          </a:p>
          <a:p>
            <a:r>
              <a:rPr lang="en-US" dirty="0">
                <a:cs typeface="Calibri"/>
              </a:rPr>
              <a:t>A.U.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y-as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begin</a:t>
            </a:r>
          </a:p>
        </p:txBody>
      </p:sp>
    </p:spTree>
    <p:extLst>
      <p:ext uri="{BB962C8B-B14F-4D97-AF65-F5344CB8AC3E}">
        <p14:creationId xmlns:p14="http://schemas.microsoft.com/office/powerpoint/2010/main" val="4466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Vereenvoudigen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</a:p>
          <a:p>
            <a:r>
              <a:rPr lang="en-US" dirty="0" err="1">
                <a:cs typeface="Calibri"/>
              </a:rPr>
              <a:t>Bewijs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geven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benader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sens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functie</a:t>
            </a:r>
            <a:r>
              <a:rPr lang="en-US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82719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WNLS? No bias due to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Hier </a:t>
            </a:r>
            <a:r>
              <a:rPr lang="en-US" dirty="0" err="1">
                <a:cs typeface="Calibri"/>
              </a:rPr>
              <a:t>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35000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 slide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transient? Anders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zin </a:t>
            </a:r>
            <a:r>
              <a:rPr lang="en-US" dirty="0" err="1">
                <a:cs typeface="Calibri"/>
              </a:rPr>
              <a:t>weg</a:t>
            </a:r>
          </a:p>
        </p:txBody>
      </p:sp>
    </p:spTree>
    <p:extLst>
      <p:ext uri="{BB962C8B-B14F-4D97-AF65-F5344CB8AC3E}">
        <p14:creationId xmlns:p14="http://schemas.microsoft.com/office/powerpoint/2010/main" val="386964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Blok schema van WH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08/27/2020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08/27/2020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08/27/2020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08/27/2020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08/27/2020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08/27/2020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08/27/2020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vub.ac.be/~jlataire/I2MTC2017/Keynote_I2MTC2017_Lataire.pdf" TargetMode="External"/><Relationship Id="rId2" Type="http://schemas.openxmlformats.org/officeDocument/2006/relationships/hyperlink" Target="https://onlinelibrary.wiley.com/doi/abs/10.1002/acs.121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pload.wikimedia.org/wikipedia/commons/thumb/2/21/Matlab_Logo.png/534px-Matlab_Logo.pn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5094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411863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parameters can grow 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867150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/>
              <p:nvPr/>
            </p:nvSpPr>
            <p:spPr>
              <a:xfrm>
                <a:off x="2419673" y="4779762"/>
                <a:ext cx="7369710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3" y="4779762"/>
                <a:ext cx="7369710" cy="1204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</a:p>
        </p:txBody>
      </p:sp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7160860-0333-490D-AF8C-9D2394B2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5" y="1450298"/>
            <a:ext cx="7630890" cy="395740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5866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687594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</a:t>
            </a:r>
            <a:r>
              <a:rPr lang="nl" sz="4800" b="1" dirty="0" err="1">
                <a:latin typeface="Arial"/>
                <a:cs typeface="Arial"/>
              </a:rPr>
              <a:t>reference</a:t>
            </a:r>
            <a:r>
              <a:rPr lang="nl" sz="4800" b="1" dirty="0">
                <a:latin typeface="Arial"/>
                <a:cs typeface="Arial"/>
              </a:rPr>
              <a:t> control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813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4477765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5834949"/>
            <a:ext cx="600896" cy="522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/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continuous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discrete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197591" y="135062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/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46852C-3E79-4640-A0D7-4E63284AA22F}"/>
              </a:ext>
            </a:extLst>
          </p:cNvPr>
          <p:cNvSpPr txBox="1"/>
          <p:nvPr/>
        </p:nvSpPr>
        <p:spPr>
          <a:xfrm>
            <a:off x="197591" y="367052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/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/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/>
      <p:bldP spid="20" grpId="0"/>
      <p:bldP spid="2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9737703" y="425049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8809494" y="3745374"/>
            <a:ext cx="928209" cy="7345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241402" y="4573664"/>
            <a:ext cx="496301" cy="4306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/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/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00C633-928B-467C-8F82-9C3D5B0694DE}"/>
              </a:ext>
            </a:extLst>
          </p:cNvPr>
          <p:cNvCxnSpPr>
            <a:cxnSpLocks/>
          </p:cNvCxnSpPr>
          <p:nvPr/>
        </p:nvCxnSpPr>
        <p:spPr>
          <a:xfrm flipH="1" flipV="1">
            <a:off x="7924800" y="2577429"/>
            <a:ext cx="973016" cy="4220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/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/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1DDE1A-9D93-4C64-AB1F-D6211BB6BFF1}"/>
              </a:ext>
            </a:extLst>
          </p:cNvPr>
          <p:cNvSpPr txBox="1"/>
          <p:nvPr/>
        </p:nvSpPr>
        <p:spPr>
          <a:xfrm>
            <a:off x="138092" y="468113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parameters:</a:t>
            </a:r>
          </a:p>
        </p:txBody>
      </p:sp>
    </p:spTree>
    <p:extLst>
      <p:ext uri="{BB962C8B-B14F-4D97-AF65-F5344CB8AC3E}">
        <p14:creationId xmlns:p14="http://schemas.microsoft.com/office/powerpoint/2010/main" val="2237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blipFill>
                <a:blip r:embed="rId3"/>
                <a:stretch>
                  <a:fillRect l="-1469" t="-5208" b="-121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/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17757" y="1102023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17756" y="2561489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035713"/>
            <a:ext cx="319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638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827154" y="3700220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998636" y="5630001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</p:cNvCxnSpPr>
          <p:nvPr/>
        </p:nvCxnSpPr>
        <p:spPr>
          <a:xfrm>
            <a:off x="5881617" y="3960475"/>
            <a:ext cx="3853227" cy="2528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433655" y="557992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/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/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/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𝑊𝑁𝐿𝑆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6576C-BA09-4CCD-BB0F-8E12F934DCAF}"/>
              </a:ext>
            </a:extLst>
          </p:cNvPr>
          <p:cNvCxnSpPr>
            <a:cxnSpLocks/>
          </p:cNvCxnSpPr>
          <p:nvPr/>
        </p:nvCxnSpPr>
        <p:spPr>
          <a:xfrm flipH="1">
            <a:off x="7146388" y="5536917"/>
            <a:ext cx="984739" cy="385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8E37DA-628A-40E3-80E6-3621163C7ADE}"/>
              </a:ext>
            </a:extLst>
          </p:cNvPr>
          <p:cNvSpPr txBox="1"/>
          <p:nvPr/>
        </p:nvSpPr>
        <p:spPr>
          <a:xfrm>
            <a:off x="3700650" y="5694024"/>
            <a:ext cx="361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noise-induced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AA1812-A72C-46A5-B429-5174D1795CBE}"/>
              </a:ext>
            </a:extLst>
          </p:cNvPr>
          <p:cNvSpPr txBox="1"/>
          <p:nvPr/>
        </p:nvSpPr>
        <p:spPr>
          <a:xfrm>
            <a:off x="8433655" y="3115487"/>
            <a:ext cx="242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4B5E8E-CD8A-4D78-9356-A27C6A923E34}"/>
              </a:ext>
            </a:extLst>
          </p:cNvPr>
          <p:cNvCxnSpPr>
            <a:cxnSpLocks/>
          </p:cNvCxnSpPr>
          <p:nvPr/>
        </p:nvCxnSpPr>
        <p:spPr>
          <a:xfrm flipV="1">
            <a:off x="7808230" y="3428999"/>
            <a:ext cx="625425" cy="223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  <p:bldP spid="5" grpId="0"/>
      <p:bldP spid="7" grpId="0"/>
      <p:bldP spid="9" grpId="0"/>
      <p:bldP spid="2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C2B378A5-F337-4189-9063-CDF9B34C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236391"/>
            <a:ext cx="4878555" cy="4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452431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Motivation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Model reference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blipFill>
                <a:blip r:embed="rId3"/>
                <a:stretch>
                  <a:fillRect l="-1150" t="-2238" b="-46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/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A960D-BDB7-4BA1-BD4C-74FEF82A255C}"/>
              </a:ext>
            </a:extLst>
          </p:cNvPr>
          <p:cNvSpPr txBox="1"/>
          <p:nvPr/>
        </p:nvSpPr>
        <p:spPr>
          <a:xfrm>
            <a:off x="6585155" y="2151323"/>
            <a:ext cx="5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B49BE7-A0B5-40CD-8192-E3816A1CA64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97371" y="2474489"/>
            <a:ext cx="1487784" cy="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7623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when ideal controller is realizable.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5CFD03E-1787-482D-B4A6-B4E96F0B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3" y="1082450"/>
            <a:ext cx="4626793" cy="347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5C1B3-939C-4E20-80E8-B9365E00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33" y="4629497"/>
            <a:ext cx="8346333" cy="22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057CF2-456C-4D8F-B0ED-248490D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294" y="858256"/>
            <a:ext cx="6852705" cy="5141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1079277" y="4755761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628103" y="2261686"/>
            <a:ext cx="4041058" cy="29297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0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67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4940988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5596383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/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/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/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.580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4533 </m:t>
                                </m:r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1.443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1.775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8 </m:t>
                                    </m:r>
                                    <m:sSup>
                                      <m:sSup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830DB2-C85B-4D82-B3FC-317D1F8995CB}"/>
              </a:ext>
            </a:extLst>
          </p:cNvPr>
          <p:cNvSpPr txBox="1"/>
          <p:nvPr/>
        </p:nvSpPr>
        <p:spPr>
          <a:xfrm>
            <a:off x="8614892" y="4028634"/>
            <a:ext cx="564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D²</a:t>
            </a:r>
          </a:p>
        </p:txBody>
      </p:sp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9EBAB2-7A5C-48BF-96F7-B00D719C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3" y="977646"/>
            <a:ext cx="7148052" cy="53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>
            <a:off x="4221814" y="2223247"/>
            <a:ext cx="4627218" cy="1110811"/>
          </a:xfrm>
          <a:prstGeom prst="straightConnector1">
            <a:avLst/>
          </a:prstGeom>
          <a:ln w="57150">
            <a:solidFill>
              <a:srgbClr val="31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2223246"/>
            <a:ext cx="5529264" cy="14779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59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6664B49-CFA7-4E1C-A281-3DA2A6D2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450"/>
            <a:ext cx="12192000" cy="3832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0BFF2-89D2-4CFB-891F-AFE5D0398C25}"/>
              </a:ext>
            </a:extLst>
          </p:cNvPr>
          <p:cNvSpPr txBox="1"/>
          <p:nvPr/>
        </p:nvSpPr>
        <p:spPr>
          <a:xfrm>
            <a:off x="2244827" y="4856024"/>
            <a:ext cx="7702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</a:t>
            </a:r>
          </a:p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 to output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509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1" name="Graphic 10" descr="Clipboard Checked">
            <a:extLst>
              <a:ext uri="{FF2B5EF4-FFF2-40B4-BE49-F238E27FC236}">
                <a16:creationId xmlns:a16="http://schemas.microsoft.com/office/drawing/2014/main" id="{D09B47E0-2845-487B-8F23-53EDAA70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314" y="1716314"/>
            <a:ext cx="3425371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1037054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works better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also works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gives a big improvement if the ideal controller is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Frequency domain method was successfully used to design an </a:t>
            </a:r>
            <a:r>
              <a:rPr lang="en-GB" sz="3600" dirty="0" err="1">
                <a:latin typeface="Arial"/>
                <a:cs typeface="Arial"/>
              </a:rPr>
              <a:t>analog</a:t>
            </a:r>
            <a:r>
              <a:rPr lang="en-GB" sz="3600" dirty="0">
                <a:latin typeface="Arial"/>
                <a:cs typeface="Arial"/>
              </a:rPr>
              <a:t> controller for a nonlinear system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3E89B2-9810-46E0-8BE6-F2CBA4BD004F}"/>
              </a:ext>
            </a:extLst>
          </p:cNvPr>
          <p:cNvSpPr txBox="1"/>
          <p:nvPr/>
        </p:nvSpPr>
        <p:spPr>
          <a:xfrm>
            <a:off x="415600" y="1077111"/>
            <a:ext cx="10032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defined my own thesis and found the papers to get started and managed to implement them.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found new ways to extend the ideas found in these papers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used advanced frequency domain methods to suppress transients and nonlinearities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AE2059A7-9D42-44D8-BC47-F062CACC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72" y="1296459"/>
            <a:ext cx="914400" cy="914400"/>
          </a:xfrm>
          <a:prstGeom prst="rect">
            <a:avLst/>
          </a:prstGeom>
        </p:spPr>
      </p:pic>
      <p:pic>
        <p:nvPicPr>
          <p:cNvPr id="12" name="Graphic 11" descr="Linear Graph">
            <a:extLst>
              <a:ext uri="{FF2B5EF4-FFF2-40B4-BE49-F238E27FC236}">
                <a16:creationId xmlns:a16="http://schemas.microsoft.com/office/drawing/2014/main" id="{051CFEA8-F554-4CAD-94B1-41793B17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5072" y="5104341"/>
            <a:ext cx="914400" cy="914400"/>
          </a:xfrm>
          <a:prstGeom prst="rect">
            <a:avLst/>
          </a:prstGeom>
        </p:spPr>
      </p:pic>
      <p:pic>
        <p:nvPicPr>
          <p:cNvPr id="16" name="Graphic 15" descr="Lights On">
            <a:extLst>
              <a:ext uri="{FF2B5EF4-FFF2-40B4-BE49-F238E27FC236}">
                <a16:creationId xmlns:a16="http://schemas.microsoft.com/office/drawing/2014/main" id="{55ADA5C4-2ABA-4997-A6AC-249D24062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5072" y="3200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23D5-3608-4EC1-B06E-CD0B15F1B6C6}"/>
              </a:ext>
            </a:extLst>
          </p:cNvPr>
          <p:cNvSpPr txBox="1"/>
          <p:nvPr/>
        </p:nvSpPr>
        <p:spPr>
          <a:xfrm>
            <a:off x="415599" y="1077111"/>
            <a:ext cx="100625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did a comprehensive comparison between all the methods in 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measured a nonlinear systems and designed 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controller for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also used the small-gain theorem to guarantee the stability of the closed loop system before soldering the 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9C783700-FAA4-4271-9EC5-C9DE3B3B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5822" y="2997918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A2EC69FE-B8B0-48F6-B682-95539E8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822" y="1254367"/>
            <a:ext cx="914400" cy="914400"/>
          </a:xfrm>
          <a:prstGeom prst="rect">
            <a:avLst/>
          </a:prstGeom>
        </p:spPr>
      </p:pic>
      <p:pic>
        <p:nvPicPr>
          <p:cNvPr id="12" name="Graphic 11" descr="Stacked Rocks">
            <a:extLst>
              <a:ext uri="{FF2B5EF4-FFF2-40B4-BE49-F238E27FC236}">
                <a16:creationId xmlns:a16="http://schemas.microsoft.com/office/drawing/2014/main" id="{F6F615DA-3BC4-406B-8B8F-8408CB59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3025" y="4741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436077" y="1082450"/>
            <a:ext cx="11319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K, Karimi A,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Data-driven model reference control with asymptotically guaranteed stability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International Journal of Adaptive Control and Signal Processing. 2011;25(4):331{351. Available from: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identification : a frequency domain approach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2nd ed. Hoboken, N.J.: John Wiley &amp; Sons Inc.; 2012.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2020.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Frequency Domain Measurement And Identification Of Time-Varying Systems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(Slides)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 logo.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5480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961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5170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1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8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6467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8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79282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/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33520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216774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148150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74826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937323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97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16AEAF-09C6-4D7A-AFBD-735D6C4C9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42" y="1937341"/>
            <a:ext cx="6034958" cy="170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7F21B-64ED-44B2-A9E3-BE3BE65C86A5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B498-336D-4091-8B0A-D8F33C69840A}"/>
              </a:ext>
            </a:extLst>
          </p:cNvPr>
          <p:cNvSpPr txBox="1"/>
          <p:nvPr/>
        </p:nvSpPr>
        <p:spPr>
          <a:xfrm>
            <a:off x="2034048" y="4302026"/>
            <a:ext cx="94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output? 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inner OPAMP? Possible</a:t>
            </a:r>
          </a:p>
          <a:p>
            <a:r>
              <a:rPr lang="en-GB" sz="3600" u="sng" dirty="0">
                <a:latin typeface="Arial" panose="020B0604020202020204" pitchFamily="34" charset="0"/>
                <a:cs typeface="Arial" panose="020B0604020202020204" pitchFamily="34" charset="0"/>
              </a:rPr>
              <a:t>Lesson for next time: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Measure controller output in closed loop</a:t>
            </a:r>
          </a:p>
        </p:txBody>
      </p:sp>
    </p:spTree>
    <p:extLst>
      <p:ext uri="{BB962C8B-B14F-4D97-AF65-F5344CB8AC3E}">
        <p14:creationId xmlns:p14="http://schemas.microsoft.com/office/powerpoint/2010/main" val="11365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6A0522-8C81-42FA-AD1C-4E4A6C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6922"/>
          <a:stretch/>
        </p:blipFill>
        <p:spPr>
          <a:xfrm>
            <a:off x="6546460" y="1401097"/>
            <a:ext cx="5645540" cy="4669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2850332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330530" y="4024516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/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indirect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BLA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5F2DB-A835-4469-9695-2162B7638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5" y="912164"/>
            <a:ext cx="7818970" cy="58664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20E82-F1D3-4CA1-B4AC-B881970C54FF}"/>
              </a:ext>
            </a:extLst>
          </p:cNvPr>
          <p:cNvCxnSpPr>
            <a:cxnSpLocks/>
          </p:cNvCxnSpPr>
          <p:nvPr/>
        </p:nvCxnSpPr>
        <p:spPr>
          <a:xfrm flipV="1">
            <a:off x="7523063" y="4775200"/>
            <a:ext cx="3111070" cy="1699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/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3C47-E282-4621-9AB8-38E9EBC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515" y="912164"/>
            <a:ext cx="7818969" cy="5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BB819-D592-4706-B137-46A4E3D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9" y="898326"/>
            <a:ext cx="7613132" cy="5712024"/>
          </a:xfrm>
          <a:prstGeom prst="rect">
            <a:avLst/>
          </a:prstGeom>
        </p:spPr>
      </p:pic>
      <p:sp>
        <p:nvSpPr>
          <p:cNvPr id="6" name="Division Sign 5">
            <a:extLst>
              <a:ext uri="{FF2B5EF4-FFF2-40B4-BE49-F238E27FC236}">
                <a16:creationId xmlns:a16="http://schemas.microsoft.com/office/drawing/2014/main" id="{1A52EE45-EA4B-4B8D-9F9B-D8B6393699EB}"/>
              </a:ext>
            </a:extLst>
          </p:cNvPr>
          <p:cNvSpPr/>
          <p:nvPr/>
        </p:nvSpPr>
        <p:spPr>
          <a:xfrm>
            <a:off x="3360529" y="2654564"/>
            <a:ext cx="1406770" cy="1575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/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1246</Words>
  <Application>Microsoft Office PowerPoint</Application>
  <PresentationFormat>Widescreen</PresentationFormat>
  <Paragraphs>309</Paragraphs>
  <Slides>59</Slides>
  <Notes>17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 Berneman</cp:lastModifiedBy>
  <cp:revision>141</cp:revision>
  <dcterms:created xsi:type="dcterms:W3CDTF">2020-08-23T16:29:10Z</dcterms:created>
  <dcterms:modified xsi:type="dcterms:W3CDTF">2020-08-27T10:22:26Z</dcterms:modified>
</cp:coreProperties>
</file>